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43" autoAdjust="0"/>
    <p:restoredTop sz="94699" autoAdjust="0"/>
  </p:normalViewPr>
  <p:slideViewPr>
    <p:cSldViewPr snapToGrid="0">
      <p:cViewPr varScale="1">
        <p:scale>
          <a:sx n="111" d="100"/>
          <a:sy n="111" d="100"/>
        </p:scale>
        <p:origin x="143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2532" y="558800"/>
            <a:ext cx="4631267" cy="2908081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2532" y="3606030"/>
            <a:ext cx="4631267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3866" y="365126"/>
            <a:ext cx="7509933" cy="871008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1200" y="1380067"/>
            <a:ext cx="6832598" cy="482195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3A585-E4E7-658A-9B4B-7FD25D7BA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509933" cy="871008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693B6-9193-E27F-F78D-21C51C4B14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0067"/>
            <a:ext cx="6375400" cy="482195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5067"/>
            <a:ext cx="4715933" cy="2946799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4"/>
            <a:ext cx="4715933" cy="11376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133"/>
            <a:ext cx="5469467" cy="2963733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5469467" cy="104453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1000" y="569295"/>
            <a:ext cx="5872856" cy="1869365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01960" y="2547252"/>
            <a:ext cx="525184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327ACCD-1C05-A139-E8CA-CECCA866DA1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720789F-BD1D-45C5-C696-F3FCAB5D4DD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F588331-2804-5641-B697-B1B95884D7A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EEBBDE-C6E3-7E99-2045-92BB5DE24AF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9B2DEE9-4AA8-B24C-F4CB-B524583F2FF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32FD5AA-1CD1-99DE-F642-15FE3543CBE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E0090B3-A1DF-D126-99DB-3CCF693D18D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CF81C0D-17A4-D91C-3A66-1DA88E0957A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DC2E5A4-8CB5-7F20-D2DA-A6B47CD8FB0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CF7FC5D-321A-DB69-CB51-F73AD2F22C7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3C8A40B-3B8D-2B29-4EEE-0991A3E851B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45B8C51-73CC-C38D-C06B-5A86365806E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8B96BDB-58C1-DB23-ADA9-D58F1771BD8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D3B4363-B32D-B3F3-E361-395821EA67B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5AF882E-B2EB-7D89-6193-385761C0201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9D23FC7-9A42-713D-BA5E-0069D846E4E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FCA6A58-8B1B-4E3F-E64B-1EBCDDBFC4F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954E8B0-E16E-7EFC-091D-9F98C6C9106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AC2FCCC-D70C-9343-FFEF-B515E0C5F99D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F387D55-9B40-81D1-FBCF-3FA1AD17752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BEBB733-BAC4-D0A0-C2CF-E4388480944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D5E0F3B-2DDE-6149-7876-FD54D925883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9A59100-446F-432E-2361-147BA9D1626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F92ADF1-F9CA-9687-4622-9D6E4223701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F14E1AD-A809-6D42-E25C-C27139DC8F3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17D61C5-B5B0-D29A-4FCD-B1232C58BCB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5884E80-1F47-DA1B-C8D5-969A9591EFD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97811E-D9F0-29DC-5FD9-6B98925F77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744C57B-3CD2-8E01-4DA0-F2149BC5BAD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BC255C4-49D9-0615-BEA0-530028C04E3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791A45A-5644-8973-7354-422AD80E7F6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8D7A85-C63A-3106-7EE4-0DE7C785EE3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03868BD-543A-9A26-2082-A5A74DA8F9F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324BF28-C520-F0A5-8FD3-9645CFBF748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CEFD37E-C0F3-F21C-962E-29DA3157622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7D6138C-5C04-E4A8-E7F9-2D28E7F9A0D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FD5C31F-0E2E-96B1-4742-E4985B345A0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47E76CC-346D-58ED-38EA-80FB6273B58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0332A70-7F56-9A51-9381-05192C88D8F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B24B0B1-3267-5857-735D-3FE09F130F0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5117FBB-9F46-7046-2888-5CD4DF2DF6F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A9AA30A-7BA8-60D8-E999-D4F2154ED34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4D73107-4929-EFA3-83EA-8B49EF67A5C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35D523A-C03E-A541-6019-EAA8D057FD5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4E1D52D8-03B4-A6DB-C814-97AD75136AB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FAB9335-8759-6FBC-F12E-D8FF4EF0F21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2E404CE-486C-AB58-F6E4-901B4347F4C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E86EC44-A6B4-2E5D-697A-0446F680111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892B70F-ABCB-5E38-A003-955CD0BA11FF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83AB830-53F1-AED0-FB04-69A7177A9CA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32CA3ED-A500-ED90-9CD4-FABAE9F7AD9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44504374-2E24-72FE-5DA3-419FF726491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6AEF126-0D00-ECEA-5806-50ED665E4C2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F710567-7AAB-9294-450C-06171110DDA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A24C0DF-B354-CFB3-5249-9710C368F5B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66451FD-0612-0A69-56A8-7724969E36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95435DF-7979-797D-1177-7682915FE89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4B73D2D-F8BA-66D7-812D-10A3A1D0A3D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F3F15A1-73C7-9BDA-110C-1137646E2DD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651533B-B708-F3DC-3F15-19C57C47501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AC017AC-8101-7751-3081-F49A28C91DB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837E31-0D30-AC2E-4E40-C0C4540F1E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1_T_PGO_MLK-Tribute.pptx" id="{488EBD40-5950-45A5-9879-17230DB26589}" vid="{99468950-B356-474D-9543-9C9E481E7DA2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1_T_PGO_MLK-Tribute.pptx" id="{488EBD40-5950-45A5-9879-17230DB26589}" vid="{0AAF4BA6-D14F-49E0-B693-654D49286C3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MLK Tribute</dc:title>
  <dc:creator>PresentationGO.com</dc:creator>
  <dc:description>© Copyright PresentationGO.com</dc:description>
  <cp:lastModifiedBy>Christophe Barroche</cp:lastModifiedBy>
  <cp:revision>6</cp:revision>
  <dcterms:created xsi:type="dcterms:W3CDTF">2025-01-13T22:16:11Z</dcterms:created>
  <dcterms:modified xsi:type="dcterms:W3CDTF">2025-01-14T01:03:26Z</dcterms:modified>
  <cp:category>Templates</cp:category>
</cp:coreProperties>
</file>