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605" autoAdjust="0"/>
    <p:restoredTop sz="94695" autoAdjust="0"/>
  </p:normalViewPr>
  <p:slideViewPr>
    <p:cSldViewPr snapToGrid="0">
      <p:cViewPr varScale="1">
        <p:scale>
          <a:sx n="111" d="100"/>
          <a:sy n="111" d="100"/>
        </p:scale>
        <p:origin x="140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0263" y="653143"/>
            <a:ext cx="5033553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0263" y="2645040"/>
            <a:ext cx="5033553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515599" cy="1325563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10515598" cy="4419252"/>
          </a:xfrm>
        </p:spPr>
        <p:txBody>
          <a:bodyPr/>
          <a:lstStyle>
            <a:lvl1pPr algn="l"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 algn="l"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algn="l"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algn="l"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 algn="l"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69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6617"/>
            <a:ext cx="4674326" cy="3386183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3474"/>
            <a:ext cx="10515600" cy="1096712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45984"/>
            <a:ext cx="10515600" cy="64959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0560"/>
            <a:ext cx="3838303" cy="235810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194461"/>
            <a:ext cx="3472543" cy="159525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1" y="695383"/>
            <a:ext cx="9809856" cy="116201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05600" y="1965990"/>
            <a:ext cx="4648200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352665"/>
            <a:ext cx="1333500" cy="1333500"/>
          </a:xfrm>
          <a:prstGeom prst="ellipse">
            <a:avLst/>
          </a:prstGeo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371987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53400" y="394721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53400" y="417454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2">
                    <a:lumMod val="5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DAC09EE-C77A-C6C8-C23A-3B7B96DF7F38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EA0680C5-3301-01FF-D9E7-812A9EC7E1C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D0D389D-FCE0-12A7-9A8F-EFCAF8AF27C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5F6DFAA-D5C0-0676-D818-71470E7CB72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0499085-E0F6-469C-0A7D-EB765156E3A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DA4591F-5FC0-32AA-EDA8-0F8DFA93AF9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16EF824-2828-48B8-3F13-4CC991668073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E4EA6A9-7101-5659-0EEE-32E74D1EAD5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2C449CD-13B9-C797-EE30-152BD880281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38765F5-2B74-7829-1EFC-35331133E09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0CD5D8D-7262-649A-8023-2EFDC4C1E7B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8B7D2D5-5F4F-A286-D999-64955CDE3E3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47EBE63-E010-5E66-CCF2-53E97426DDD0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3879473-E5B0-673B-E53B-274429CF94F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129698C-01D2-E4FE-0ABB-11DEE699B48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D1CDA7C-75AE-A5D3-4C1F-63F2113CB7D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2E240BB-D4C9-11EC-9EE8-CECFD6D2A7E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B5EE594-4933-9917-0C12-DFDF0E3F409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D46CEED-8793-EF7B-82AC-A0B4994135FD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FD66143-C468-B839-89B7-F694CE6E7BA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F15AB39-3D07-96D5-2035-9850B328D04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35E66C7-CA6D-2787-5E6E-4376EC23C7A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C44EAC0-B132-077A-94C4-F0262F9ECCB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531F655-A89A-1566-5266-182FD851FC6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E4B960B-C045-BE32-9AE2-DEAE8A3B5894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01875546-24CB-1845-81FF-9C3ABBE5767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342123E-B36F-6ADF-93D5-F4410E16885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DAE06397-E91D-6E06-263B-75F96F21AC6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AE709B5-32FD-2B0E-615A-A949DA1EEFB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114DF85-58C9-A775-81FB-38B062882AE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28CB9F8-4D22-BFC6-61FC-C103DDDDB276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C1295EA-2C58-758A-6BA7-29BF3922FFF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9517A1F-5E7B-942B-8F60-DC22AFF6549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57FAB19-AADF-D9E0-F302-686208E4358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C24675AF-9605-B8E4-0B17-DD0C8E85492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CF146EC3-6775-3A75-2318-33B2E3A7520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670F346-6A14-201D-559B-0F7B02755447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F298732-F447-A83F-60AD-C0CF1FBC6AE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BAEDDD38-AC78-4FAD-D44A-5A13BA66031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25B62A0-69C9-6974-FF2D-CE3C016BBAC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C5C62F3A-515F-D513-68DA-F8D8FBE76CC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1E3EAE09-A422-23FC-9CCC-910F8B58A0C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AC43522-CE50-2BE8-7071-A9D3697541B6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08BD15CA-450E-5FE2-7FDC-3CA61571FAB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A90E2FCD-3FFF-32A2-39E4-B1B4D7B1722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AB6A463B-E7B6-F565-B936-B42A68A21E4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D180BF7-9682-63DD-8F1D-47D9107E9FC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F72DA670-8DFB-09D5-0B25-7DF21F05FD1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C7F4161C-465F-6841-5A17-57A967115ED9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EA2515BD-D1E1-E21A-C107-294F550AA7F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9F740D62-BA8F-7839-2127-0447BB1431F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64C26E92-6DA0-77FB-ADCF-A49B0EAFC39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59B37A0C-6B41-4421-FB7A-310A62AEBD8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32B93A41-D00C-4B6C-6694-7684D2F9A85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D6F7A9D5-11EA-4E6D-4F4C-EC02823A7C98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727B9C6-61AF-D298-CED2-14F5F4F33ED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6A3FCEA1-7690-7CA0-88A0-5B18A8E5FA3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6BA5786A-0D7A-9F8E-E37F-6F715020EF4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2B6B0983-A7F0-86AE-02C7-85DDAFACF66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79B14190-F30C-379F-AD09-1147D8D1B6C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77A34320-DBD3-1D8E-A959-18FC5B87A04E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5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5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6989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6617"/>
            <a:ext cx="4674326" cy="3030583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</a:t>
            </a:r>
          </a:p>
          <a:p>
            <a:r>
              <a:rPr lang="en-US" noProof="1"/>
              <a:t>Non blandit massa enim nec dui nunc mattis enim. Fermentum et sollicitudin ac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3474"/>
            <a:ext cx="10515600" cy="109671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45984"/>
            <a:ext cx="10515600" cy="649592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0560"/>
            <a:ext cx="3838303" cy="2358104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194461"/>
            <a:ext cx="3472543" cy="1595253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1" y="695383"/>
            <a:ext cx="9809856" cy="116201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05600" y="1965990"/>
            <a:ext cx="464820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030E3552-290C-DF07-D98E-BBEDF02EBF4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153400" y="3719878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53400" y="3947211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153400" y="4174544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New Year 2025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34A61"/>
      </a:accent1>
      <a:accent2>
        <a:srgbClr val="DFDDC4"/>
      </a:accent2>
      <a:accent3>
        <a:srgbClr val="EDE6D5"/>
      </a:accent3>
      <a:accent4>
        <a:srgbClr val="144159"/>
      </a:accent4>
      <a:accent5>
        <a:srgbClr val="6E8387"/>
      </a:accent5>
      <a:accent6>
        <a:srgbClr val="F5F3ED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7_T_PGO_New-Year-2025.pptx" id="{3D867711-946F-4CD0-ACDF-6FB395A401BB}" vid="{7CF3CBAA-7A2B-4A06-B7F3-48E878C2F456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7_T_PGO_New-Year-2025.pptx" id="{3D867711-946F-4CD0-ACDF-6FB395A401BB}" vid="{74148379-F00C-4E61-9304-E1844426D99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330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Year 2025</dc:title>
  <dc:creator>PresentationGO.com</dc:creator>
  <dc:description>© Copyright PresentationGO.com</dc:description>
  <cp:lastModifiedBy>Christophe Barroche</cp:lastModifiedBy>
  <cp:revision>5</cp:revision>
  <dcterms:created xsi:type="dcterms:W3CDTF">2024-12-23T23:05:15Z</dcterms:created>
  <dcterms:modified xsi:type="dcterms:W3CDTF">2024-12-24T00:00:27Z</dcterms:modified>
  <cp:category>Templates</cp:category>
</cp:coreProperties>
</file>