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78" autoAdjust="0"/>
    <p:restoredTop sz="94667" autoAdjust="0"/>
  </p:normalViewPr>
  <p:slideViewPr>
    <p:cSldViewPr snapToGrid="0">
      <p:cViewPr varScale="1">
        <p:scale>
          <a:sx n="111" d="100"/>
          <a:sy n="111" d="100"/>
        </p:scale>
        <p:origin x="1330" y="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11/18/2024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5717" y="1532709"/>
            <a:ext cx="6111432" cy="2209800"/>
          </a:xfrm>
        </p:spPr>
        <p:txBody>
          <a:bodyPr anchor="b">
            <a:no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55717" y="3881657"/>
            <a:ext cx="6111431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63" y="884584"/>
            <a:ext cx="7207588" cy="900674"/>
          </a:xfrm>
        </p:spPr>
        <p:txBody>
          <a:bodyPr/>
          <a:lstStyle>
            <a:lvl1pPr>
              <a:defRPr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8263" y="1907881"/>
            <a:ext cx="7207588" cy="3247593"/>
          </a:xfrm>
        </p:spPr>
        <p:txBody>
          <a:bodyPr/>
          <a:lstStyle>
            <a:lvl1pPr>
              <a:defRPr>
                <a:solidFill>
                  <a:schemeClr val="accent2"/>
                </a:solidFill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1pPr>
            <a:lvl2pPr>
              <a:defRPr>
                <a:solidFill>
                  <a:schemeClr val="accent2"/>
                </a:solidFill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2pPr>
            <a:lvl3pPr>
              <a:defRPr>
                <a:solidFill>
                  <a:schemeClr val="accent2"/>
                </a:solidFill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3pPr>
            <a:lvl4pPr>
              <a:defRPr>
                <a:solidFill>
                  <a:schemeClr val="accent2"/>
                </a:solidFill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4pPr>
            <a:lvl5pPr>
              <a:defRPr>
                <a:solidFill>
                  <a:schemeClr val="accent2"/>
                </a:solidFill>
                <a:effectLst>
                  <a:outerShdw blurRad="319205" sx="99765" sy="99765" algn="ctr" rotWithShape="0">
                    <a:prstClr val="black"/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2CDEB6-4F48-4ABF-66B9-5ECFB3294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240" y="1050046"/>
            <a:ext cx="6705600" cy="900674"/>
          </a:xfrm>
        </p:spPr>
        <p:txBody>
          <a:bodyPr/>
          <a:lstStyle>
            <a:lvl1pPr>
              <a:defRPr>
                <a:effectLst>
                  <a:outerShdw blurRad="3175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85D21-D30B-2DB1-33E9-98612B5EB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2240" y="2073343"/>
            <a:ext cx="6705600" cy="3413057"/>
          </a:xfrm>
        </p:spPr>
        <p:txBody>
          <a:bodyPr/>
          <a:lstStyle>
            <a:lvl1pPr>
              <a:defRPr>
                <a:solidFill>
                  <a:schemeClr val="accent2"/>
                </a:solidFill>
                <a:effectLst>
                  <a:outerShdw blurRad="317500" algn="ctr" rotWithShape="0">
                    <a:prstClr val="black"/>
                  </a:outerShdw>
                </a:effectLst>
              </a:defRPr>
            </a:lvl1pPr>
            <a:lvl2pPr>
              <a:defRPr>
                <a:solidFill>
                  <a:schemeClr val="accent2"/>
                </a:solidFill>
                <a:effectLst>
                  <a:outerShdw blurRad="317500" algn="ctr" rotWithShape="0">
                    <a:prstClr val="black"/>
                  </a:outerShdw>
                </a:effectLst>
              </a:defRPr>
            </a:lvl2pPr>
            <a:lvl3pPr>
              <a:defRPr>
                <a:solidFill>
                  <a:schemeClr val="accent2"/>
                </a:solidFill>
                <a:effectLst>
                  <a:outerShdw blurRad="317500" algn="ctr" rotWithShape="0">
                    <a:prstClr val="black"/>
                  </a:outerShdw>
                </a:effectLst>
              </a:defRPr>
            </a:lvl3pPr>
            <a:lvl4pPr>
              <a:defRPr>
                <a:solidFill>
                  <a:schemeClr val="accent2"/>
                </a:solidFill>
                <a:effectLst>
                  <a:outerShdw blurRad="317500" algn="ctr" rotWithShape="0">
                    <a:prstClr val="black"/>
                  </a:outerShdw>
                </a:effectLst>
              </a:defRPr>
            </a:lvl4pPr>
            <a:lvl5pPr>
              <a:defRPr>
                <a:solidFill>
                  <a:schemeClr val="accent2"/>
                </a:solidFill>
                <a:effectLst>
                  <a:outerShdw blurRad="317500" algn="ctr" rotWithShape="0">
                    <a:prstClr val="black"/>
                  </a:outerShdw>
                </a:effectLst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6240" y="1314597"/>
            <a:ext cx="6268720" cy="182919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6240" y="3282897"/>
            <a:ext cx="6268720" cy="113234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1833" y="1328058"/>
            <a:ext cx="6677297" cy="188568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01832" y="3370032"/>
            <a:ext cx="6677297" cy="8187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402" y="815487"/>
            <a:ext cx="6000677" cy="186936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1403" y="2793444"/>
            <a:ext cx="6016698" cy="166679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54050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210133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232866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255600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A57096C-1BD7-94E0-920C-D163F4AEE756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8195EFA-7710-91D4-0B1B-958FACEAC91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B91A773-A05E-C277-08F1-D8AFC8A80A4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924AFF1-93DD-A204-F673-9C1CECF37CA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DDF1A09-BFB4-2364-4FB3-3348754ADB5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4301D0D-A852-1AD7-6A31-6630E689C0E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4288819-CBC2-9C7D-B0F0-455227A00930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C7AE386-3AC5-FAC3-D7A2-F24A5CBB6B2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CBC7B80-6E8F-BAEA-5966-490DBCDCF6A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C247088-B7D1-1AF3-2F24-1AB04F0D332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749CA4D-CD31-98F0-24E9-F906E398921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4B574E2-086B-C0A8-9C25-E7983933D92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639E3B7-D622-BE02-EE18-6E5646E8CC9A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13F326A-D1F8-948F-E42D-DA60074FFDA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833493E-3FC4-A539-7AE1-00EE918ADAE7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EA1908C-F60D-B26D-C6A7-071A2958D6E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701178D-3C0B-874B-FB43-6FF5E8A69D2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E3EF8B7-F51B-8024-689F-1AF14388414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BBCCDC2-9825-9E27-3C32-2D5E28FFD9DF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4E995C0D-5D1F-62C5-DD85-4B9B359B140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EE10BAE-1FCE-0EB7-7151-D6483AB3893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40A264A-E41B-30FA-CEF1-F5B14AAFCE1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0BAB8CC-2A82-C74C-DC45-A29BD32C21EA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06B67E8-DA38-F6F3-EF17-A7E22112E67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5A0CC89-A63F-0834-E099-7A75E25F7C55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F00D339-194D-CA52-CF11-F9769852852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0B70571-1997-548A-F75A-E8157DB972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F3570FA-77CD-BDDB-17D0-970CF525331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EB63C98-EEA3-A399-679A-2D4934BCF6D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7A0A075-EE09-1666-F478-15482C59B47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CD6AE66-D231-3CD3-1DB4-33A3ACCBCDA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89D1250B-52D5-FF24-ADAA-5C8325819604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6604C0B-4595-5794-CEE0-9C424A34FBD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38FD874-32FC-E573-6E12-70C1A69AFAC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683A089-714E-A7A9-7D1E-D5187834C3C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575C8FD-9E5C-C6D6-7EB1-AEE653871B5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C5E1BA1-7C12-D1D9-E10B-91D350A727E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67DF3117-61EB-4E4F-B5D4-C3E835A9659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B1BC1382-153A-CFD5-985B-A42519C18DC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D11B679-D341-AD86-2141-4ECF9EFAFB4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C0C5DE53-BA9E-4F67-5027-7B9F1750B71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0A8E37D-441F-95A1-D10B-4516BF7309D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FA31C7E-9CB9-675A-B98E-48868A966228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055231D-CD79-0B65-26FA-7A09ECFE4DF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7E741D6-659E-00BD-B4F6-37CAB91B2C2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6B1FC79-F968-512E-6B93-ABB0FDF4C3B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3BD0BD0B-C135-00CE-7CE3-E9515DEF5C8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F0DED8A-6448-D740-CF89-23DC67CCC7A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AAF49EF8-99A9-8B68-BAAB-3A61BAF52CD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DF10F67E-EDC0-99CA-EA0F-3A0DA3AE570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0306310F-8068-7EE1-6128-530895F8BD0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3A6D4CB-3186-7D55-5AC8-40993D4FE08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8899490-052C-1816-5D8F-0CD7C4816FF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728284B-296F-C8EC-6C3C-E4E7AA7C382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A231512-CDE3-E739-9057-AE792EC259BF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516097BF-6E40-FF1A-4B72-5539AAFAEC4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0A46B9CB-6A4E-A483-9E6E-C88019846EA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09137A1C-C096-A7D9-9F5E-F6A8DDAE48D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811ACD2B-0B3E-938F-60E0-0BC197A2CD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2AE34BC-68DD-0EF6-15D7-BAA9B6B0E29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3AB398C5-0283-79B5-B085-66F3DAED60C2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63" y="884584"/>
            <a:ext cx="7207588" cy="90067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8263" y="1907881"/>
            <a:ext cx="7207588" cy="324759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240" y="1050046"/>
            <a:ext cx="6705600" cy="90067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2875" y="2073275"/>
            <a:ext cx="6705600" cy="3413125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1833" y="1328058"/>
            <a:ext cx="6677297" cy="188568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01832" y="3370032"/>
            <a:ext cx="6677297" cy="818792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17450856-9184-9CB3-0723-1164AE5CF56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836150" y="54050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opper &amp; Holly Cheer">
      <a:dk1>
        <a:srgbClr val="000000"/>
      </a:dk1>
      <a:lt1>
        <a:srgbClr val="FFFFFF"/>
      </a:lt1>
      <a:dk2>
        <a:srgbClr val="3F756F"/>
      </a:dk2>
      <a:lt2>
        <a:srgbClr val="E7E6E6"/>
      </a:lt2>
      <a:accent1>
        <a:srgbClr val="9D3E3A"/>
      </a:accent1>
      <a:accent2>
        <a:srgbClr val="B6985C"/>
      </a:accent2>
      <a:accent3>
        <a:srgbClr val="B6B4B4"/>
      </a:accent3>
      <a:accent4>
        <a:srgbClr val="AF7039"/>
      </a:accent4>
      <a:accent5>
        <a:srgbClr val="888888"/>
      </a:accent5>
      <a:accent6>
        <a:srgbClr val="145239"/>
      </a:accent6>
      <a:hlink>
        <a:srgbClr val="948253"/>
      </a:hlink>
      <a:folHlink>
        <a:srgbClr val="878787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7_T_PGO_Copper-Holly-Cheer.pptx" id="{16F27D47-181C-4BE5-9BBD-E3D889CD48BA}" vid="{7235D1F7-98FF-418F-90A2-1A06B621A438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7_T_PGO_Copper-Holly-Cheer.pptx" id="{16F27D47-181C-4BE5-9BBD-E3D889CD48BA}" vid="{3D5871EF-96F7-4B9E-B754-C1E539725E0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345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Copper &amp; Holly Cheer</dc:title>
  <dc:creator>PresentationGO.com</dc:creator>
  <dc:description>© Copyright PresentationGO.com</dc:description>
  <cp:lastModifiedBy>Christophe Barroche</cp:lastModifiedBy>
  <cp:revision>7</cp:revision>
  <dcterms:created xsi:type="dcterms:W3CDTF">2024-11-18T18:28:27Z</dcterms:created>
  <dcterms:modified xsi:type="dcterms:W3CDTF">2024-11-18T19:18:04Z</dcterms:modified>
  <cp:category>Templates</cp:category>
</cp:coreProperties>
</file>