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  <p:sldMasterId id="2147483667" r:id="rId2"/>
  </p:sldMasterIdLst>
  <p:notesMasterIdLst>
    <p:notesMasterId r:id="rId5"/>
  </p:notesMasterIdLst>
  <p:handoutMasterIdLst>
    <p:handoutMasterId r:id="rId6"/>
  </p:handoutMasterIdLst>
  <p:sldIdLst>
    <p:sldId id="264" r:id="rId3"/>
    <p:sldId id="259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9"/>
    <p:restoredTop sz="94694"/>
  </p:normalViewPr>
  <p:slideViewPr>
    <p:cSldViewPr snapToGrid="0">
      <p:cViewPr varScale="1">
        <p:scale>
          <a:sx n="111" d="100"/>
          <a:sy n="111" d="100"/>
        </p:scale>
        <p:origin x="181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8" d="100"/>
          <a:sy n="118" d="100"/>
        </p:scale>
        <p:origin x="415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7502447-2697-E8DC-42DA-6FBDD6AD42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0E8A18-EF4E-BEEC-F8EC-E94F3CFC32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42B6E6-0F93-4BD2-A305-8E372FAE4DAF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470591-A7A0-82E4-4A3F-3D74C5BDCF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FE708E-A502-9365-5018-41BC8195A1C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C56000-037C-432F-9AD8-CF32815F3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6166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2D51D-837D-DC40-BB53-940FD1D18B2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97009-04CA-F94E-BA03-EA6DAAC231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8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0F02A9-5726-B34B-9850-E8D1DA17C5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9418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95C7A-BEE6-794F-8931-34A295384D7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692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EDD95290-5891-D6A0-CAC0-8B12C2254995}"/>
              </a:ext>
            </a:extLst>
          </p:cNvPr>
          <p:cNvSpPr/>
          <p:nvPr userDrawn="1"/>
        </p:nvSpPr>
        <p:spPr>
          <a:xfrm>
            <a:off x="306797" y="195784"/>
            <a:ext cx="8530405" cy="6466431"/>
          </a:xfrm>
          <a:custGeom>
            <a:avLst/>
            <a:gdLst>
              <a:gd name="connsiteX0" fmla="*/ 1676407 w 1772019"/>
              <a:gd name="connsiteY0" fmla="*/ 307843 h 1343270"/>
              <a:gd name="connsiteX1" fmla="*/ 1109106 w 1772019"/>
              <a:gd name="connsiteY1" fmla="*/ 307843 h 1343270"/>
              <a:gd name="connsiteX2" fmla="*/ 894509 w 1772019"/>
              <a:gd name="connsiteY2" fmla="*/ 193582 h 1343270"/>
              <a:gd name="connsiteX3" fmla="*/ 792758 w 1772019"/>
              <a:gd name="connsiteY3" fmla="*/ 42257 h 1343270"/>
              <a:gd name="connsiteX4" fmla="*/ 713435 w 1772019"/>
              <a:gd name="connsiteY4" fmla="*/ 0 h 1343270"/>
              <a:gd name="connsiteX5" fmla="*/ 33760 w 1772019"/>
              <a:gd name="connsiteY5" fmla="*/ 0 h 1343270"/>
              <a:gd name="connsiteX6" fmla="*/ 0 w 1772019"/>
              <a:gd name="connsiteY6" fmla="*/ 33759 h 1343270"/>
              <a:gd name="connsiteX7" fmla="*/ 0 w 1772019"/>
              <a:gd name="connsiteY7" fmla="*/ 1309512 h 1343270"/>
              <a:gd name="connsiteX8" fmla="*/ 33760 w 1772019"/>
              <a:gd name="connsiteY8" fmla="*/ 1343271 h 1343270"/>
              <a:gd name="connsiteX9" fmla="*/ 1738260 w 1772019"/>
              <a:gd name="connsiteY9" fmla="*/ 1343271 h 1343270"/>
              <a:gd name="connsiteX10" fmla="*/ 1772019 w 1772019"/>
              <a:gd name="connsiteY10" fmla="*/ 1309512 h 1343270"/>
              <a:gd name="connsiteX11" fmla="*/ 1772019 w 1772019"/>
              <a:gd name="connsiteY11" fmla="*/ 403690 h 1343270"/>
              <a:gd name="connsiteX12" fmla="*/ 1676407 w 1772019"/>
              <a:gd name="connsiteY12" fmla="*/ 308079 h 1343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72019" h="1343270">
                <a:moveTo>
                  <a:pt x="1676407" y="307843"/>
                </a:moveTo>
                <a:lnTo>
                  <a:pt x="1109106" y="307843"/>
                </a:lnTo>
                <a:cubicBezTo>
                  <a:pt x="1022936" y="307843"/>
                  <a:pt x="942669" y="264877"/>
                  <a:pt x="894509" y="193582"/>
                </a:cubicBezTo>
                <a:lnTo>
                  <a:pt x="792758" y="42257"/>
                </a:lnTo>
                <a:cubicBezTo>
                  <a:pt x="775052" y="15817"/>
                  <a:pt x="745306" y="0"/>
                  <a:pt x="713435" y="0"/>
                </a:cubicBezTo>
                <a:lnTo>
                  <a:pt x="33760" y="0"/>
                </a:lnTo>
                <a:cubicBezTo>
                  <a:pt x="15109" y="0"/>
                  <a:pt x="0" y="15109"/>
                  <a:pt x="0" y="33759"/>
                </a:cubicBezTo>
                <a:lnTo>
                  <a:pt x="0" y="1309512"/>
                </a:lnTo>
                <a:cubicBezTo>
                  <a:pt x="0" y="1328162"/>
                  <a:pt x="15109" y="1343271"/>
                  <a:pt x="33760" y="1343271"/>
                </a:cubicBezTo>
                <a:lnTo>
                  <a:pt x="1738260" y="1343271"/>
                </a:lnTo>
                <a:cubicBezTo>
                  <a:pt x="1756910" y="1343271"/>
                  <a:pt x="1772019" y="1328162"/>
                  <a:pt x="1772019" y="1309512"/>
                </a:cubicBezTo>
                <a:lnTo>
                  <a:pt x="1772019" y="403690"/>
                </a:lnTo>
                <a:cubicBezTo>
                  <a:pt x="1772019" y="350809"/>
                  <a:pt x="1729289" y="308079"/>
                  <a:pt x="1676407" y="308079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4250" y="4055035"/>
            <a:ext cx="6394890" cy="92056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1800" b="0" i="0">
                <a:solidFill>
                  <a:schemeClr val="tx1"/>
                </a:solidFill>
                <a:latin typeface="Helvetica Light" panose="020B0403020202020204" pitchFamily="34" charset="0"/>
              </a:defRPr>
            </a:lvl1pPr>
            <a:lvl2pPr marL="457200" indent="0" algn="l">
              <a:lnSpc>
                <a:spcPct val="100000"/>
              </a:lnSpc>
              <a:buFontTx/>
              <a:buNone/>
              <a:defRPr sz="1600" b="0" i="0">
                <a:solidFill>
                  <a:schemeClr val="tx1"/>
                </a:solidFill>
                <a:latin typeface="Helvetica Light" panose="020B0403020202020204" pitchFamily="34" charset="0"/>
              </a:defRPr>
            </a:lvl2pPr>
            <a:lvl3pPr marL="914400" indent="0" algn="l">
              <a:lnSpc>
                <a:spcPct val="100000"/>
              </a:lnSpc>
              <a:buFontTx/>
              <a:buNone/>
              <a:defRPr sz="1400" b="0" i="0">
                <a:solidFill>
                  <a:schemeClr val="tx1"/>
                </a:solidFill>
                <a:latin typeface="Helvetica Light" panose="020B0403020202020204" pitchFamily="34" charset="0"/>
              </a:defRPr>
            </a:lvl3pPr>
            <a:lvl4pPr marL="1371600" indent="0" algn="l">
              <a:lnSpc>
                <a:spcPct val="100000"/>
              </a:lnSpc>
              <a:buFontTx/>
              <a:buNone/>
              <a:defRPr sz="1200" b="0" i="0">
                <a:solidFill>
                  <a:schemeClr val="tx1"/>
                </a:solidFill>
                <a:latin typeface="Helvetica Light" panose="020B0403020202020204" pitchFamily="34" charset="0"/>
              </a:defRPr>
            </a:lvl4pPr>
            <a:lvl5pPr marL="1828800" indent="0" algn="l">
              <a:lnSpc>
                <a:spcPct val="100000"/>
              </a:lnSpc>
              <a:buFontTx/>
              <a:buNone/>
              <a:defRPr sz="1200" b="0" i="0">
                <a:solidFill>
                  <a:schemeClr val="tx1"/>
                </a:solidFill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54250" y="3156134"/>
            <a:ext cx="6394890" cy="728889"/>
          </a:xfrm>
        </p:spPr>
        <p:txBody>
          <a:bodyPr>
            <a:no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02995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02995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15207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15207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6943" y="944639"/>
            <a:ext cx="3556737" cy="606187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2400" b="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6943" y="403019"/>
            <a:ext cx="3556737" cy="617381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40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254580" y="2264281"/>
            <a:ext cx="6391580" cy="539977"/>
          </a:xfrm>
          <a:noFill/>
        </p:spPr>
        <p:txBody>
          <a:bodyPr anchor="b">
            <a:noAutofit/>
          </a:bodyPr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9239E9C-AEE1-1572-4B32-F7C0D1D36686}"/>
              </a:ext>
            </a:extLst>
          </p:cNvPr>
          <p:cNvCxnSpPr/>
          <p:nvPr userDrawn="1"/>
        </p:nvCxnSpPr>
        <p:spPr>
          <a:xfrm>
            <a:off x="2082800" y="2235200"/>
            <a:ext cx="0" cy="4622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BB1BBC3-FBEE-A57E-5C1F-8081FDD86873}"/>
              </a:ext>
            </a:extLst>
          </p:cNvPr>
          <p:cNvCxnSpPr/>
          <p:nvPr userDrawn="1"/>
        </p:nvCxnSpPr>
        <p:spPr>
          <a:xfrm>
            <a:off x="3202995" y="5938088"/>
            <a:ext cx="17018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E7F915-35FE-5BB9-585A-E265AF93CA56}"/>
              </a:ext>
            </a:extLst>
          </p:cNvPr>
          <p:cNvCxnSpPr/>
          <p:nvPr userDrawn="1"/>
        </p:nvCxnSpPr>
        <p:spPr>
          <a:xfrm>
            <a:off x="5986835" y="5938088"/>
            <a:ext cx="17018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9D458C2E-266A-552D-3AAD-B664E70B8CC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 rot="16200000">
            <a:off x="-1530358" y="3409960"/>
            <a:ext cx="5000010" cy="2020569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166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473424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2007071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1356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5801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49123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07919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4250" y="4055035"/>
            <a:ext cx="6394890" cy="920569"/>
          </a:xfrm>
        </p:spPr>
        <p:txBody>
          <a:bodyPr>
            <a:normAutofit fontScale="85000" lnSpcReduction="10000"/>
          </a:bodyPr>
          <a:lstStyle/>
          <a:p>
            <a:r>
              <a:rPr lang="en-CA" dirty="0"/>
              <a:t>Lorem ipsum dolor sit amet, consectetur adipiscing elit. Integer elementum a urna ut laoreet. Aliquam erat volutpat. Nunc at arcu tincidunt magna tempor venenatis. Phasellus id urna fermentum, ullamcorper ligula eget, feugiat turpis. 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4250" y="3156134"/>
            <a:ext cx="6394890" cy="728889"/>
          </a:xfrm>
        </p:spPr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02995" y="5999048"/>
            <a:ext cx="1701800" cy="228600"/>
          </a:xfrm>
        </p:spPr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02995" y="6226381"/>
            <a:ext cx="1701800" cy="228600"/>
          </a:xfrm>
        </p:spPr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15207" y="5999048"/>
            <a:ext cx="1701800" cy="228600"/>
          </a:xfrm>
        </p:spPr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15207" y="6226381"/>
            <a:ext cx="1701800" cy="228600"/>
          </a:xfrm>
        </p:spPr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86943" y="944639"/>
            <a:ext cx="3556737" cy="606187"/>
          </a:xfrm>
        </p:spPr>
        <p:txBody>
          <a:bodyPr/>
          <a:lstStyle/>
          <a:p>
            <a:r>
              <a:rPr lang="en-US" dirty="0"/>
              <a:t>OF APPRECIATION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86943" y="403019"/>
            <a:ext cx="3556737" cy="617381"/>
          </a:xfrm>
        </p:spPr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254580" y="2264281"/>
            <a:ext cx="6391580" cy="539977"/>
          </a:xfrm>
        </p:spPr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7D26347-3BBC-759A-34AC-EA6A8105125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2024</a:t>
            </a: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3449020" y="5455412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6536880" y="5389520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83D90A9-A1B3-840C-D667-878BD7D97389}"/>
              </a:ext>
            </a:extLst>
          </p:cNvPr>
          <p:cNvGrpSpPr/>
          <p:nvPr/>
        </p:nvGrpSpPr>
        <p:grpSpPr>
          <a:xfrm>
            <a:off x="5231897" y="450555"/>
            <a:ext cx="769598" cy="801027"/>
            <a:chOff x="6181940" y="1661994"/>
            <a:chExt cx="1641376" cy="1708409"/>
          </a:xfrm>
          <a:solidFill>
            <a:schemeClr val="accent1"/>
          </a:solidFill>
        </p:grpSpPr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2BD13D5-5518-961A-538C-A28AA6DFD258}"/>
                </a:ext>
              </a:extLst>
            </p:cNvPr>
            <p:cNvSpPr/>
            <p:nvPr/>
          </p:nvSpPr>
          <p:spPr>
            <a:xfrm>
              <a:off x="6229043" y="1661994"/>
              <a:ext cx="1594273" cy="1484325"/>
            </a:xfrm>
            <a:custGeom>
              <a:avLst/>
              <a:gdLst>
                <a:gd name="connsiteX0" fmla="*/ 1322383 w 1594273"/>
                <a:gd name="connsiteY0" fmla="*/ 1482696 h 1484325"/>
                <a:gd name="connsiteX1" fmla="*/ 1347638 w 1594273"/>
                <a:gd name="connsiteY1" fmla="*/ 1450117 h 1484325"/>
                <a:gd name="connsiteX2" fmla="*/ 1478801 w 1594273"/>
                <a:gd name="connsiteY2" fmla="*/ 1140611 h 1484325"/>
                <a:gd name="connsiteX3" fmla="*/ 1487763 w 1594273"/>
                <a:gd name="connsiteY3" fmla="*/ 992374 h 1484325"/>
                <a:gd name="connsiteX4" fmla="*/ 1384298 w 1594273"/>
                <a:gd name="connsiteY4" fmla="*/ 680424 h 1484325"/>
                <a:gd name="connsiteX5" fmla="*/ 1086126 w 1594273"/>
                <a:gd name="connsiteY5" fmla="*/ 414901 h 1484325"/>
                <a:gd name="connsiteX6" fmla="*/ 885716 w 1594273"/>
                <a:gd name="connsiteY6" fmla="*/ 344040 h 1484325"/>
                <a:gd name="connsiteX7" fmla="*/ 690193 w 1594273"/>
                <a:gd name="connsiteY7" fmla="*/ 335081 h 1484325"/>
                <a:gd name="connsiteX8" fmla="*/ 431940 w 1594273"/>
                <a:gd name="connsiteY8" fmla="*/ 431191 h 1484325"/>
                <a:gd name="connsiteX9" fmla="*/ 230714 w 1594273"/>
                <a:gd name="connsiteY9" fmla="*/ 734995 h 1484325"/>
                <a:gd name="connsiteX10" fmla="*/ 295074 w 1594273"/>
                <a:gd name="connsiteY10" fmla="*/ 1134095 h 1484325"/>
                <a:gd name="connsiteX11" fmla="*/ 548439 w 1594273"/>
                <a:gd name="connsiteY11" fmla="*/ 1345862 h 1484325"/>
                <a:gd name="connsiteX12" fmla="*/ 630721 w 1594273"/>
                <a:gd name="connsiteY12" fmla="*/ 1372740 h 1484325"/>
                <a:gd name="connsiteX13" fmla="*/ 638053 w 1594273"/>
                <a:gd name="connsiteY13" fmla="*/ 1375998 h 1484325"/>
                <a:gd name="connsiteX14" fmla="*/ 522369 w 1594273"/>
                <a:gd name="connsiteY14" fmla="*/ 1349120 h 1484325"/>
                <a:gd name="connsiteX15" fmla="*/ 155764 w 1594273"/>
                <a:gd name="connsiteY15" fmla="*/ 1099072 h 1484325"/>
                <a:gd name="connsiteX16" fmla="*/ 87331 w 1594273"/>
                <a:gd name="connsiteY16" fmla="*/ 340782 h 1484325"/>
                <a:gd name="connsiteX17" fmla="*/ 758626 w 1594273"/>
                <a:gd name="connsiteY17" fmla="*/ 326 h 1484325"/>
                <a:gd name="connsiteX18" fmla="*/ 1174111 w 1594273"/>
                <a:gd name="connsiteY18" fmla="*/ 124943 h 1484325"/>
                <a:gd name="connsiteX19" fmla="*/ 1560269 w 1594273"/>
                <a:gd name="connsiteY19" fmla="*/ 620966 h 1484325"/>
                <a:gd name="connsiteX20" fmla="*/ 1593671 w 1594273"/>
                <a:gd name="connsiteY20" fmla="*/ 889748 h 1484325"/>
                <a:gd name="connsiteX21" fmla="*/ 1432365 w 1594273"/>
                <a:gd name="connsiteY21" fmla="*/ 1360523 h 1484325"/>
                <a:gd name="connsiteX22" fmla="*/ 1331344 w 1594273"/>
                <a:gd name="connsiteY22" fmla="*/ 1477809 h 1484325"/>
                <a:gd name="connsiteX23" fmla="*/ 1324012 w 1594273"/>
                <a:gd name="connsiteY23" fmla="*/ 1484325 h 1484325"/>
                <a:gd name="connsiteX24" fmla="*/ 1322383 w 1594273"/>
                <a:gd name="connsiteY24" fmla="*/ 1483511 h 148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94273" h="1484325">
                  <a:moveTo>
                    <a:pt x="1322383" y="1482696"/>
                  </a:moveTo>
                  <a:cubicBezTo>
                    <a:pt x="1330530" y="1472108"/>
                    <a:pt x="1339491" y="1460705"/>
                    <a:pt x="1347638" y="1450117"/>
                  </a:cubicBezTo>
                  <a:cubicBezTo>
                    <a:pt x="1415256" y="1357265"/>
                    <a:pt x="1458434" y="1253825"/>
                    <a:pt x="1478801" y="1140611"/>
                  </a:cubicBezTo>
                  <a:cubicBezTo>
                    <a:pt x="1487763" y="1091741"/>
                    <a:pt x="1490207" y="1042058"/>
                    <a:pt x="1487763" y="992374"/>
                  </a:cubicBezTo>
                  <a:cubicBezTo>
                    <a:pt x="1481245" y="879160"/>
                    <a:pt x="1446214" y="775719"/>
                    <a:pt x="1384298" y="680424"/>
                  </a:cubicBezTo>
                  <a:cubicBezTo>
                    <a:pt x="1309348" y="564767"/>
                    <a:pt x="1208328" y="477617"/>
                    <a:pt x="1086126" y="414901"/>
                  </a:cubicBezTo>
                  <a:cubicBezTo>
                    <a:pt x="1022581" y="382321"/>
                    <a:pt x="955778" y="357072"/>
                    <a:pt x="885716" y="344040"/>
                  </a:cubicBezTo>
                  <a:cubicBezTo>
                    <a:pt x="821356" y="331823"/>
                    <a:pt x="756182" y="327750"/>
                    <a:pt x="690193" y="335081"/>
                  </a:cubicBezTo>
                  <a:cubicBezTo>
                    <a:pt x="595690" y="345669"/>
                    <a:pt x="508520" y="375805"/>
                    <a:pt x="431940" y="431191"/>
                  </a:cubicBezTo>
                  <a:cubicBezTo>
                    <a:pt x="326846" y="506938"/>
                    <a:pt x="259228" y="607935"/>
                    <a:pt x="230714" y="734995"/>
                  </a:cubicBezTo>
                  <a:cubicBezTo>
                    <a:pt x="199757" y="875902"/>
                    <a:pt x="220938" y="1009478"/>
                    <a:pt x="295074" y="1134095"/>
                  </a:cubicBezTo>
                  <a:cubicBezTo>
                    <a:pt x="354545" y="1233463"/>
                    <a:pt x="441716" y="1301880"/>
                    <a:pt x="548439" y="1345862"/>
                  </a:cubicBezTo>
                  <a:cubicBezTo>
                    <a:pt x="575323" y="1357265"/>
                    <a:pt x="603022" y="1363781"/>
                    <a:pt x="630721" y="1372740"/>
                  </a:cubicBezTo>
                  <a:cubicBezTo>
                    <a:pt x="633165" y="1372740"/>
                    <a:pt x="635609" y="1374369"/>
                    <a:pt x="638053" y="1375998"/>
                  </a:cubicBezTo>
                  <a:cubicBezTo>
                    <a:pt x="598949" y="1371111"/>
                    <a:pt x="559844" y="1362152"/>
                    <a:pt x="522369" y="1349120"/>
                  </a:cubicBezTo>
                  <a:cubicBezTo>
                    <a:pt x="376542" y="1301065"/>
                    <a:pt x="254340" y="1217173"/>
                    <a:pt x="155764" y="1099072"/>
                  </a:cubicBezTo>
                  <a:cubicBezTo>
                    <a:pt x="-20206" y="887305"/>
                    <a:pt x="-52794" y="579428"/>
                    <a:pt x="87331" y="340782"/>
                  </a:cubicBezTo>
                  <a:cubicBezTo>
                    <a:pt x="222568" y="109467"/>
                    <a:pt x="497929" y="-7005"/>
                    <a:pt x="758626" y="326"/>
                  </a:cubicBezTo>
                  <a:cubicBezTo>
                    <a:pt x="905268" y="4398"/>
                    <a:pt x="1049466" y="47566"/>
                    <a:pt x="1174111" y="124943"/>
                  </a:cubicBezTo>
                  <a:cubicBezTo>
                    <a:pt x="1364746" y="242229"/>
                    <a:pt x="1494280" y="406756"/>
                    <a:pt x="1560269" y="620966"/>
                  </a:cubicBezTo>
                  <a:cubicBezTo>
                    <a:pt x="1587153" y="708931"/>
                    <a:pt x="1596929" y="798525"/>
                    <a:pt x="1593671" y="889748"/>
                  </a:cubicBezTo>
                  <a:cubicBezTo>
                    <a:pt x="1586339" y="1062420"/>
                    <a:pt x="1531755" y="1219616"/>
                    <a:pt x="1432365" y="1360523"/>
                  </a:cubicBezTo>
                  <a:cubicBezTo>
                    <a:pt x="1402221" y="1402876"/>
                    <a:pt x="1368820" y="1441972"/>
                    <a:pt x="1331344" y="1477809"/>
                  </a:cubicBezTo>
                  <a:cubicBezTo>
                    <a:pt x="1328900" y="1480253"/>
                    <a:pt x="1326456" y="1481882"/>
                    <a:pt x="1324012" y="1484325"/>
                  </a:cubicBezTo>
                  <a:cubicBezTo>
                    <a:pt x="1324012" y="1484325"/>
                    <a:pt x="1323198" y="1484325"/>
                    <a:pt x="1322383" y="1483511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CA08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C29912F-DE6A-10D1-5DBF-BBC91F0DD231}"/>
                </a:ext>
              </a:extLst>
            </p:cNvPr>
            <p:cNvSpPr/>
            <p:nvPr/>
          </p:nvSpPr>
          <p:spPr>
            <a:xfrm>
              <a:off x="6438576" y="2069565"/>
              <a:ext cx="1224170" cy="1300838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CA08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6D86ED7-A80E-5692-C6EF-D2B8A6EB57D3}"/>
                </a:ext>
              </a:extLst>
            </p:cNvPr>
            <p:cNvSpPr/>
            <p:nvPr/>
          </p:nvSpPr>
          <p:spPr>
            <a:xfrm rot="4438797">
              <a:off x="6211530" y="1980749"/>
              <a:ext cx="1224170" cy="1283349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CA08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925E5967-7F9B-9F97-D35E-BA9EF52409E2}"/>
              </a:ext>
            </a:extLst>
          </p:cNvPr>
          <p:cNvSpPr txBox="1"/>
          <p:nvPr/>
        </p:nvSpPr>
        <p:spPr>
          <a:xfrm>
            <a:off x="6114055" y="620236"/>
            <a:ext cx="2063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rPr>
              <a:t>YOUR LOGO</a:t>
            </a:r>
          </a:p>
        </p:txBody>
      </p:sp>
    </p:spTree>
    <p:extLst>
      <p:ext uri="{BB962C8B-B14F-4D97-AF65-F5344CB8AC3E}">
        <p14:creationId xmlns:p14="http://schemas.microsoft.com/office/powerpoint/2010/main" val="2709847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A04EC4-949F-AE9C-3CFA-5C7184DB39AC}"/>
              </a:ext>
            </a:extLst>
          </p:cNvPr>
          <p:cNvSpPr txBox="1"/>
          <p:nvPr/>
        </p:nvSpPr>
        <p:spPr>
          <a:xfrm>
            <a:off x="1622543" y="5930556"/>
            <a:ext cx="28394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Aptos Display" panose="0211000402020202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Aptos Display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036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436-Black-and-Yellow-Certificate-PGO.pptx" id="{718AE9FA-A1D8-49B4-A797-A1F44B1F5C46}" vid="{19D8A9E8-16DC-420A-9A64-EF8CE1F6105C}"/>
    </a:ext>
  </a:extLst>
</a:theme>
</file>

<file path=ppt/theme/theme2.xml><?xml version="1.0" encoding="utf-8"?>
<a:theme xmlns:a="http://schemas.openxmlformats.org/drawingml/2006/main" name="Design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436-Black-and-Yellow-Certificate-PGO.pptx" id="{718AE9FA-A1D8-49B4-A797-A1F44B1F5C46}" vid="{376A50ED-A34F-4D4F-AE3D-344EB6EFC91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650</TotalTime>
  <Words>102</Words>
  <Application>Microsoft Office PowerPoint</Application>
  <PresentationFormat>Letter Paper (8.5x11 in)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Office Theme</vt:lpstr>
      <vt:lpstr>Design by PresentationGO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Bold Purple Certificate</dc:title>
  <dc:creator>PresentationGO.com</dc:creator>
  <dc:description>© Copyright PresentationGO.com</dc:description>
  <cp:lastModifiedBy>Christophe Barroche</cp:lastModifiedBy>
  <cp:revision>18</cp:revision>
  <cp:lastPrinted>2024-04-04T19:44:10Z</cp:lastPrinted>
  <dcterms:created xsi:type="dcterms:W3CDTF">2024-04-04T17:57:43Z</dcterms:created>
  <dcterms:modified xsi:type="dcterms:W3CDTF">2024-11-04T19:47:38Z</dcterms:modified>
  <cp:category>Templates</cp:category>
</cp:coreProperties>
</file>