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1"/>
    <p:sldMasterId id="2147483667" r:id="rId2"/>
  </p:sldMasterIdLst>
  <p:notesMasterIdLst>
    <p:notesMasterId r:id="rId5"/>
  </p:notesMasterIdLst>
  <p:handoutMasterIdLst>
    <p:handoutMasterId r:id="rId6"/>
  </p:handoutMasterIdLst>
  <p:sldIdLst>
    <p:sldId id="258" r:id="rId3"/>
    <p:sldId id="259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9"/>
    <p:restoredTop sz="94694"/>
  </p:normalViewPr>
  <p:slideViewPr>
    <p:cSldViewPr snapToGrid="0">
      <p:cViewPr varScale="1">
        <p:scale>
          <a:sx n="111" d="100"/>
          <a:sy n="111" d="100"/>
        </p:scale>
        <p:origin x="181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8" d="100"/>
          <a:sy n="118" d="100"/>
        </p:scale>
        <p:origin x="415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7502447-2697-E8DC-42DA-6FBDD6AD42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0E8A18-EF4E-BEEC-F8EC-E94F3CFC32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42B6E6-0F93-4BD2-A305-8E372FAE4DAF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470591-A7A0-82E4-4A3F-3D74C5BDCF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FE708E-A502-9365-5018-41BC8195A1C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C56000-037C-432F-9AD8-CF32815F32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6166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2D51D-837D-DC40-BB53-940FD1D18B2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97009-04CA-F94E-BA03-EA6DAAC231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8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95C7A-BEE6-794F-8931-34A295384D7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967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95C7A-BEE6-794F-8931-34A295384D7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692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ame Side Corner Rectangle 11">
            <a:extLst>
              <a:ext uri="{FF2B5EF4-FFF2-40B4-BE49-F238E27FC236}">
                <a16:creationId xmlns:a16="http://schemas.microsoft.com/office/drawing/2014/main" id="{69D5A998-CF02-3DB7-ACB1-F44688167429}"/>
              </a:ext>
            </a:extLst>
          </p:cNvPr>
          <p:cNvSpPr/>
          <p:nvPr userDrawn="1"/>
        </p:nvSpPr>
        <p:spPr>
          <a:xfrm>
            <a:off x="1574798" y="770467"/>
            <a:ext cx="6028267" cy="6087533"/>
          </a:xfrm>
          <a:prstGeom prst="round2SameRect">
            <a:avLst>
              <a:gd name="adj1" fmla="val 4307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4267" y="4183745"/>
            <a:ext cx="5145066" cy="79386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0" i="0">
                <a:latin typeface="Helvetica Light" panose="020B0403020202020204" pitchFamily="34" charset="0"/>
              </a:defRPr>
            </a:lvl1pPr>
            <a:lvl2pPr marL="457200" indent="0" algn="ctr">
              <a:lnSpc>
                <a:spcPct val="100000"/>
              </a:lnSpc>
              <a:buFontTx/>
              <a:buNone/>
              <a:defRPr sz="1600" b="0" i="0">
                <a:latin typeface="Helvetica Light" panose="020B0403020202020204" pitchFamily="34" charset="0"/>
              </a:defRPr>
            </a:lvl2pPr>
            <a:lvl3pPr marL="914400" indent="0" algn="ctr">
              <a:lnSpc>
                <a:spcPct val="100000"/>
              </a:lnSpc>
              <a:buFontTx/>
              <a:buNone/>
              <a:defRPr sz="1400" b="0" i="0">
                <a:latin typeface="Helvetica Light" panose="020B0403020202020204" pitchFamily="34" charset="0"/>
              </a:defRPr>
            </a:lvl3pPr>
            <a:lvl4pPr marL="1371600" indent="0" algn="ctr">
              <a:lnSpc>
                <a:spcPct val="100000"/>
              </a:lnSpc>
              <a:buFontTx/>
              <a:buNone/>
              <a:defRPr sz="1200" b="0" i="0">
                <a:latin typeface="Helvetica Light" panose="020B0403020202020204" pitchFamily="34" charset="0"/>
              </a:defRPr>
            </a:lvl4pPr>
            <a:lvl5pPr marL="1828800" indent="0" algn="ctr">
              <a:lnSpc>
                <a:spcPct val="100000"/>
              </a:lnSpc>
              <a:buFontTx/>
              <a:buNone/>
              <a:defRPr sz="1200" b="0" i="0"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64268" y="3166267"/>
            <a:ext cx="5147732" cy="728889"/>
          </a:xfrm>
        </p:spPr>
        <p:txBody>
          <a:bodyPr>
            <a:normAutofit/>
          </a:bodyPr>
          <a:lstStyle>
            <a:lvl1pPr algn="ctr">
              <a:defRPr sz="44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964267" y="600031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64267" y="62276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07533" y="59990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407533" y="62263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64267" y="1801719"/>
            <a:ext cx="5147733" cy="432243"/>
          </a:xfrm>
          <a:noFill/>
        </p:spPr>
        <p:txBody>
          <a:bodyPr anchor="t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964267" y="1147231"/>
            <a:ext cx="5147733" cy="78757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5400" b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66785" y="2678427"/>
            <a:ext cx="5145067" cy="367870"/>
          </a:xfrm>
          <a:noFill/>
        </p:spPr>
        <p:txBody>
          <a:bodyPr anchor="b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075A2EF-7D02-C870-2F04-C6965CB68E75}"/>
              </a:ext>
            </a:extLst>
          </p:cNvPr>
          <p:cNvCxnSpPr/>
          <p:nvPr userDrawn="1"/>
        </p:nvCxnSpPr>
        <p:spPr>
          <a:xfrm>
            <a:off x="1964267" y="5999048"/>
            <a:ext cx="17018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12F8DC-4A40-D6E6-6FDA-4557AACA35DB}"/>
              </a:ext>
            </a:extLst>
          </p:cNvPr>
          <p:cNvCxnSpPr/>
          <p:nvPr userDrawn="1"/>
        </p:nvCxnSpPr>
        <p:spPr>
          <a:xfrm>
            <a:off x="5401734" y="5999048"/>
            <a:ext cx="17018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137553A-39BA-6C79-3448-29B8129FFB74}"/>
              </a:ext>
            </a:extLst>
          </p:cNvPr>
          <p:cNvCxnSpPr>
            <a:cxnSpLocks/>
          </p:cNvCxnSpPr>
          <p:nvPr userDrawn="1"/>
        </p:nvCxnSpPr>
        <p:spPr>
          <a:xfrm>
            <a:off x="1955800" y="3848515"/>
            <a:ext cx="5147734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548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2007071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1356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5801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4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64112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07919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4267" y="4183745"/>
            <a:ext cx="5145066" cy="793868"/>
          </a:xfrm>
        </p:spPr>
        <p:txBody>
          <a:bodyPr>
            <a:normAutofit fontScale="85000" lnSpcReduction="10000"/>
          </a:bodyPr>
          <a:lstStyle/>
          <a:p>
            <a:r>
              <a:rPr lang="en-US" noProof="1"/>
              <a:t>Lorem ipsum dolor sit amet, consectetur adipiscing elit. Integer elementum a urna ut laoreet. Aliquam erat volutpat. Nunc at arcu tincidunt magna tempor venenatis.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268" y="3166267"/>
            <a:ext cx="5147732" cy="728889"/>
          </a:xfrm>
        </p:spPr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64267" y="6000315"/>
            <a:ext cx="1701800" cy="228600"/>
          </a:xfrm>
        </p:spPr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964267" y="6227648"/>
            <a:ext cx="1701800" cy="228600"/>
          </a:xfrm>
        </p:spPr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07533" y="5999048"/>
            <a:ext cx="1701800" cy="228600"/>
          </a:xfrm>
        </p:spPr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407533" y="6226381"/>
            <a:ext cx="1701800" cy="228600"/>
          </a:xfrm>
        </p:spPr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964267" y="1801719"/>
            <a:ext cx="5147733" cy="432243"/>
          </a:xfrm>
        </p:spPr>
        <p:txBody>
          <a:bodyPr/>
          <a:lstStyle/>
          <a:p>
            <a:r>
              <a:rPr lang="en-US" dirty="0"/>
              <a:t>OF APPRECIATION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964267" y="1147231"/>
            <a:ext cx="5147733" cy="787570"/>
          </a:xfrm>
        </p:spPr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966785" y="2678427"/>
            <a:ext cx="5145067" cy="367870"/>
          </a:xfrm>
        </p:spPr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2221629" y="5455412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0181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5890472" y="5389520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0181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5527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A04EC4-949F-AE9C-3CFA-5C7184DB39AC}"/>
              </a:ext>
            </a:extLst>
          </p:cNvPr>
          <p:cNvSpPr txBox="1"/>
          <p:nvPr/>
        </p:nvSpPr>
        <p:spPr>
          <a:xfrm>
            <a:off x="1622543" y="5930556"/>
            <a:ext cx="28394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Aptos Display" panose="0211000402020202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Aptos Display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036368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Abstract Canvas">
      <a:dk1>
        <a:srgbClr val="10181E"/>
      </a:dk1>
      <a:lt1>
        <a:srgbClr val="FFFFFF"/>
      </a:lt1>
      <a:dk2>
        <a:srgbClr val="2C4166"/>
      </a:dk2>
      <a:lt2>
        <a:srgbClr val="F0F1F1"/>
      </a:lt2>
      <a:accent1>
        <a:srgbClr val="304458"/>
      </a:accent1>
      <a:accent2>
        <a:srgbClr val="5583A1"/>
      </a:accent2>
      <a:accent3>
        <a:srgbClr val="FAB120"/>
      </a:accent3>
      <a:accent4>
        <a:srgbClr val="FFE376"/>
      </a:accent4>
      <a:accent5>
        <a:srgbClr val="00C698"/>
      </a:accent5>
      <a:accent6>
        <a:srgbClr val="FF867F"/>
      </a:accent6>
      <a:hlink>
        <a:srgbClr val="C8CBCB"/>
      </a:hlink>
      <a:folHlink>
        <a:srgbClr val="FF7A00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435-Abstract-Canvas-Certificate-PGO.pptx" id="{4D4EAA61-EE44-469C-9454-3ACDDF9447E5}" vid="{866E1872-AC21-4980-B6B3-F0DBC9E9BD8D}"/>
    </a:ext>
  </a:extLst>
</a:theme>
</file>

<file path=ppt/theme/theme2.xml><?xml version="1.0" encoding="utf-8"?>
<a:theme xmlns:a="http://schemas.openxmlformats.org/drawingml/2006/main" name="Design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435-Abstract-Canvas-Certificate-PGO.pptx" id="{4D4EAA61-EE44-469C-9454-3ACDDF9447E5}" vid="{4D825047-47BC-401C-9E7C-D23C1123750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627</TotalTime>
  <Words>87</Words>
  <Application>Microsoft Office PowerPoint</Application>
  <PresentationFormat>Letter Paper (8.5x11 in)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PresentationGO</vt:lpstr>
      <vt:lpstr>Design by PresentationGO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Bold Purple Certificate</dc:title>
  <dc:creator>PresentationGO.com</dc:creator>
  <dc:description>© Copyright PresentationGO.com</dc:description>
  <cp:lastModifiedBy>Christophe Barroche</cp:lastModifiedBy>
  <cp:revision>15</cp:revision>
  <cp:lastPrinted>2024-04-04T19:44:10Z</cp:lastPrinted>
  <dcterms:created xsi:type="dcterms:W3CDTF">2024-04-04T17:57:43Z</dcterms:created>
  <dcterms:modified xsi:type="dcterms:W3CDTF">2024-11-04T19:13:35Z</dcterms:modified>
  <cp:category>Templates</cp:category>
</cp:coreProperties>
</file>