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705" autoAdjust="0"/>
    <p:restoredTop sz="94633" autoAdjust="0"/>
  </p:normalViewPr>
  <p:slideViewPr>
    <p:cSldViewPr snapToGrid="0">
      <p:cViewPr varScale="1">
        <p:scale>
          <a:sx n="111" d="100"/>
          <a:sy n="111" d="100"/>
        </p:scale>
        <p:origin x="1070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10/28/2024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52939" y="1714500"/>
            <a:ext cx="6286121" cy="2287407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71652" y="4119970"/>
            <a:ext cx="5448693" cy="1198790"/>
          </a:xfrm>
        </p:spPr>
        <p:txBody>
          <a:bodyPr>
            <a:no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8721" y="924417"/>
            <a:ext cx="4643023" cy="91325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59963" y="2006353"/>
            <a:ext cx="6684390" cy="377187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3930" y="1012054"/>
            <a:ext cx="5453544" cy="8545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02510" y="2068497"/>
            <a:ext cx="6674963" cy="3967587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0505" y="1424941"/>
            <a:ext cx="5590095" cy="2406754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20505" y="3923770"/>
            <a:ext cx="5590096" cy="1234970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400" y="1310640"/>
            <a:ext cx="5624745" cy="2467379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1401" y="3870094"/>
            <a:ext cx="5624744" cy="1303886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3601" y="2185852"/>
            <a:ext cx="4431384" cy="181253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63601" y="4090460"/>
            <a:ext cx="4431384" cy="1479760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197049" y="1840229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45141" y="330891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45141" y="353625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045141" y="376358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2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734D3B0-A79E-DFAE-E975-15AF39ACEAD2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2FAB96B2-0FE9-4187-A846-853828D5F416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8B5CE322-2C60-A465-4FA9-9E3F05F5EF8B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50FF5056-2CD5-44BB-3A1C-0DD33B92FB1D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17B64B1-08CC-0D00-6EB3-9F5E32FECD50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773D70D-0FC5-39C2-6A3B-3D757F33DEFE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890C1137-3F80-0205-F3B3-9DE4B56DCAE3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B9E5182-3C78-B2AD-CFB3-B8940CB4D191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2A11523-364A-2316-78B6-74D85A3B57D0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DF49D04-C9AB-A91E-3CE8-428348ECA8FB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BD0946F-AFD6-A93A-8404-BF289375552E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3D8CD0A-5F1B-83DA-0388-37B0A5397F7D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4747174-8035-436F-497B-1FB1C0B8C5ED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93E8AF8-10BF-F33B-5EF2-DA904C13B9D5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A583C184-541A-0ADD-D6F4-8A549AFE5C3B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56F4FA32-6504-67B2-C454-02468DC872DD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F4892702-B264-23DD-B66A-8E8B00BBDDE6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734C19F-E3AB-4E8A-3E3D-1DE41A356226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0153331B-D905-5903-48FB-34881C0463A6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6851DFAF-96B5-D810-9568-A20A47EAFF4C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3E1B5AAD-8F0E-E342-8847-2A4A0D42765F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BF11F281-D2BA-FA0C-9506-F2A6B7D96833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2283B447-DFA8-0FC9-E8A8-7156D26807E2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19B891E7-EB7A-8560-0CAE-D5CEBEC7A4F9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2C64AFF-AC29-11A0-7046-DA81205A77BC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17D1D467-DD7F-3F78-9E49-26F458A7BA7F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E3F930BA-7636-A796-88EC-B1DA97FC76F2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68051A55-CDA4-A26D-294A-3CAAAD90E651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F3D592BF-912F-936D-39E0-5B7940F8BD05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1AF765CE-E52A-2A09-9A91-5E7FEC318E31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84CE0AB7-F1C2-730E-D5A7-EAC11B615517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3112DCA8-DC65-14A2-5571-EE06BB678CB4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BBA6DCAD-A36B-8052-374C-5D2CCF75E668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5647D930-21A6-7CDE-6622-5805DA2F5223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D72CC689-B099-4CC7-7C5C-4735EDE2B7A3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0C1B3739-2754-D223-EF9D-1F6082BD9F8E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2D36E76B-334A-16BA-6B81-871355F24EA9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F17BE4E5-CA1A-631C-52A3-6DD99AC1F817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DA4D6B6B-D019-248F-9FA2-6ABAB7747299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13F09E61-6A5A-C404-60B9-034BE4D5C3EF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150155D8-BD9A-BEC2-D832-E613EE080AEF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AE9D9704-43F2-1DAD-E8E9-CF04666D88F9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8CD89AD1-EB23-AE16-8668-FEDEE9AB4BC9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A66C47D1-76FD-8D99-BC5A-DAABFA5136DB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EF19DC70-9436-0593-52FA-643C32A0115A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8C15001B-3579-66F4-9E00-A65D5B6E450B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BB1EB7AC-9C7C-D449-FE64-61516D2B1E03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FBA871AC-D4AE-3776-F332-B1C53FD7775A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2B29B87E-5974-6730-D913-396136EC326D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3AEC2DA9-DF42-8665-B372-D2B9131E9588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BC726BA7-79C3-A9F5-FBB7-FBC78787B6C9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FD0E2049-368F-7045-4AD6-05D71FD570C8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D43CC0D0-616F-75BD-1DA7-658EA9F46A28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277D00C9-A811-8C3B-C8B3-82E7BC7454B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B8919E24-9CE8-AF9E-65F0-111A9DF2551A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C80A4CEC-6349-8DA7-2464-378695B14E8D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E218DE47-5FFA-A49A-5ACF-674B8C693A6F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6583BB19-9919-AC8A-613E-40DD14AEF018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71023368-1F2B-5E86-B2CB-E8388C54DD6A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EF52E9F9-E889-4B00-4E53-C25F87020071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6EAEEE03-6BBE-BF07-7854-A1B57742BCA3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124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 userDrawn="1"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52939" y="2068497"/>
            <a:ext cx="6286121" cy="1933410"/>
          </a:xfrm>
        </p:spPr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71652" y="4119970"/>
            <a:ext cx="5448693" cy="63568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8721" y="924417"/>
            <a:ext cx="4643023" cy="913259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59963" y="2006353"/>
            <a:ext cx="6684390" cy="3771870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3930" y="1012054"/>
            <a:ext cx="5453544" cy="854538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02510" y="2068497"/>
            <a:ext cx="6674963" cy="3967587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0505" y="1993849"/>
            <a:ext cx="5590095" cy="1837845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20505" y="3923770"/>
            <a:ext cx="5590096" cy="741835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400" y="1823217"/>
            <a:ext cx="5624745" cy="1954802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1401" y="3870094"/>
            <a:ext cx="5624744" cy="696323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3601" y="2185852"/>
            <a:ext cx="4431384" cy="1812531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63601" y="4090460"/>
            <a:ext cx="4431384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28" name="Picture Placeholder 27">
            <a:extLst>
              <a:ext uri="{FF2B5EF4-FFF2-40B4-BE49-F238E27FC236}">
                <a16:creationId xmlns:a16="http://schemas.microsoft.com/office/drawing/2014/main" id="{5981A12D-73D3-5405-50F0-74C0BCC1F9B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045141" y="3308918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045141" y="3536251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045141" y="3763584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Blossom Fall Frame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34_T_PGO_Blossom-Fall-Frame.pptx" id="{F91F38F1-CFC5-400F-8CDA-C4E2608FBD39}" vid="{A176737C-376A-4021-BAEF-41F990676DDE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34_T_PGO_Blossom-Fall-Frame.pptx" id="{F91F38F1-CFC5-400F-8CDA-C4E2608FBD39}" vid="{09D2E60E-BCD6-4BB1-9540-C55E30F74344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</TotalTime>
  <Words>338</Words>
  <Application>Microsoft Office PowerPoint</Application>
  <PresentationFormat>Widescreen</PresentationFormat>
  <Paragraphs>51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Blossom Fall Frame</dc:title>
  <dc:creator>PresentationGO.com</dc:creator>
  <dc:description>© Copyright PresentationGO.com</dc:description>
  <cp:lastModifiedBy>Christophe Barroche</cp:lastModifiedBy>
  <cp:revision>6</cp:revision>
  <dcterms:created xsi:type="dcterms:W3CDTF">2024-10-28T16:45:32Z</dcterms:created>
  <dcterms:modified xsi:type="dcterms:W3CDTF">2024-10-28T18:38:25Z</dcterms:modified>
  <cp:category>Templates</cp:category>
</cp:coreProperties>
</file>