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28" autoAdjust="0"/>
    <p:restoredTop sz="94715" autoAdjust="0"/>
  </p:normalViewPr>
  <p:slideViewPr>
    <p:cSldViewPr snapToGrid="0">
      <p:cViewPr>
        <p:scale>
          <a:sx n="100" d="100"/>
          <a:sy n="100" d="100"/>
        </p:scale>
        <p:origin x="1378" y="3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36800" y="1882633"/>
            <a:ext cx="5615709" cy="2159199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36800" y="4161905"/>
            <a:ext cx="5615709" cy="1059933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94691"/>
            <a:ext cx="8288382" cy="90828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8399"/>
            <a:ext cx="8288381" cy="3763617"/>
          </a:xfrm>
        </p:spPr>
        <p:txBody>
          <a:bodyPr/>
          <a:lstStyle>
            <a:lvl1pPr algn="l">
              <a:defRPr>
                <a:solidFill>
                  <a:schemeClr val="accent2"/>
                </a:solidFill>
              </a:defRPr>
            </a:lvl1pPr>
            <a:lvl2pPr algn="l">
              <a:defRPr>
                <a:solidFill>
                  <a:schemeClr val="accent2"/>
                </a:solidFill>
              </a:defRPr>
            </a:lvl2pPr>
            <a:lvl3pPr algn="l">
              <a:defRPr>
                <a:solidFill>
                  <a:schemeClr val="accent2"/>
                </a:solidFill>
              </a:defRPr>
            </a:lvl3pPr>
            <a:lvl4pPr algn="l">
              <a:defRPr>
                <a:solidFill>
                  <a:schemeClr val="accent2"/>
                </a:solidFill>
              </a:defRPr>
            </a:lvl4pPr>
            <a:lvl5pPr algn="l"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019197-F11D-001D-765A-2AB3FAB9FE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5710" y="1394691"/>
            <a:ext cx="6521928" cy="90828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EA1D9E-5EE1-E150-ECC4-1133DA9FE3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75709" y="2438399"/>
            <a:ext cx="6521927" cy="3763617"/>
          </a:xfrm>
        </p:spPr>
        <p:txBody>
          <a:bodyPr/>
          <a:lstStyle>
            <a:lvl1pPr algn="l">
              <a:defRPr>
                <a:solidFill>
                  <a:schemeClr val="accent2"/>
                </a:solidFill>
              </a:defRPr>
            </a:lvl1pPr>
            <a:lvl2pPr algn="l">
              <a:defRPr>
                <a:solidFill>
                  <a:schemeClr val="accent2"/>
                </a:solidFill>
              </a:defRPr>
            </a:lvl2pPr>
            <a:lvl3pPr algn="l">
              <a:defRPr>
                <a:solidFill>
                  <a:schemeClr val="accent2"/>
                </a:solidFill>
              </a:defRPr>
            </a:lvl3pPr>
            <a:lvl4pPr algn="l">
              <a:defRPr>
                <a:solidFill>
                  <a:schemeClr val="accent2"/>
                </a:solidFill>
              </a:defRPr>
            </a:lvl4pPr>
            <a:lvl5pPr algn="l"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0128" y="3288145"/>
            <a:ext cx="6680200" cy="1798412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50127" y="5252355"/>
            <a:ext cx="6246091" cy="73281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313381"/>
            <a:ext cx="10515600" cy="112415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5603337"/>
            <a:ext cx="10515600" cy="585026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3764" y="3131127"/>
            <a:ext cx="5128491" cy="1797967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3764" y="5037685"/>
            <a:ext cx="5128491" cy="90812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836150" y="3745843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E89A210-D154-BD5B-C15E-3E6521808D39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82B79765-DC38-53A5-4FD6-D303C1491167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E7A4E4D-E798-63C9-29E2-2E4D7330A4A9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DE3E508-C5CD-D4A8-7717-EE2071F29A07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E798228-E5E0-BA72-E9BC-E93639847E4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8312302-B920-31D4-7708-C9DCED0CB630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E083C81E-30EE-6E5B-46BC-637D5DA8E3A1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E8CA67A-9584-C276-CDE7-B77E3EE00111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97FDA7C-0F41-6E22-B3DE-9798B67D6842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14A0479-0997-FCDC-4BED-9B0EFFCC724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E3BFD99-806A-2F2F-1327-8E6A5A028D3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4617767-975B-C5CE-50D0-C2D8D89348E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5A4B338-EBFD-B6CC-8DA5-4665FCA28227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534035C-E4E4-CE89-9A04-18E728557A19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5BF78A2-7BDF-7FC0-F04D-BD3209D85A02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2138C240-F6D7-3700-A604-93048AF7EE3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AC158B9-4382-E761-05A5-F71939B188FD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E16CB709-DE76-B13D-4BEE-7DC29C7656DE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04CA3916-C2D2-04A8-0BCD-53F252138713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9BA9A034-40D9-69C7-9B31-E59ECDCC79AE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6F7184C-B787-BB09-C16E-74009D1B93E7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5BBCDE3A-53B5-F002-DDF5-A937D52E045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4B84E285-3485-2A7D-C914-07958BBA699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71B6419A-2FA2-52C2-0C08-C3665D9DB763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35317BDE-53C6-DE4C-C1DA-ED59D9288B9A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A186A7A-900C-F258-75B0-9594601CBAF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79444776-227A-8E95-7648-D3EF19AC85B3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1DFC3DFC-C84C-34FD-AC88-3B6A029F79F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ECBA6B19-00EA-D10C-5367-118F9B46069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F3711AF6-4D18-371A-13CE-84BC5CC598E0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5BCBABB-C018-5D57-3ACF-A15148E191A0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A2576E18-F0F8-D135-B92B-E9495B74459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62CBD038-E280-9FE3-D2BC-F3F35EFE22F8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976489A3-8FFF-47FD-CEA9-90E20927988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71CCA678-15F0-A631-166C-085D42C90463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4405518C-D39A-59FE-571A-5FE36850EB35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B14FB4EA-10B1-0B7E-2CE2-6EA869AB9177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4B95745B-2D20-98A2-A9FA-EBA40CCB669C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3E178B01-3632-7932-0E91-A8F1F3A32B0A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75A49A6A-5234-6F8A-6D6D-F8AD9980F18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82F83FE0-2BD7-5340-E2D9-3A2F6D4B5E03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4BB918CB-037E-453F-F33E-7D3DAFB9561D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DEBA01C7-777C-ED99-BAFD-C69D7BF88304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321DCF79-C01A-39A9-9E08-3DC181D09BCC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F8CF8C24-BA09-6973-8A9F-04BCBD176A53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ED5DB9F6-4F15-6985-CB1C-699FA34FE8BD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F49DC805-45F3-7077-9160-A5255073038E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56EE58D2-BAA0-9F1C-FBA3-A0DA92986C6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CD9672A1-9C52-3687-0406-F57F29481E2E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A47D8EC1-8872-5191-6F7E-B226DE228A92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0D8ECB01-1FD9-64C6-BFA6-8FE10D69D27A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7E56119E-1CC4-A5FF-23BC-268A0E2696BC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23D4FE01-7D60-91D3-C058-3AB6ACB8ED38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D4972236-7B89-B2E4-66AC-C0AE57822AB2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52810AD3-DCF8-9EBA-DA44-595C7935B83C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92E984E5-5BBF-20D4-A677-FA37E5F95D7A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63F316C7-704C-D3A0-7613-CD13EACD624C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F86F0194-E3B1-E411-C620-3771A4234C28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E6FC08A4-E7F7-9BA3-BE21-4DD703A67764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09DB96B6-3677-3071-0AF6-E463557BECE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2E38D8FD-220E-AE79-8D53-1947D156EE8C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94691"/>
            <a:ext cx="8288382" cy="908280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8399"/>
            <a:ext cx="8288381" cy="3763617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5710" y="1394691"/>
            <a:ext cx="6521928" cy="908280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74988" y="2438400"/>
            <a:ext cx="6523037" cy="3763963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ac.</a:t>
            </a:r>
          </a:p>
          <a:p>
            <a:r>
              <a:rPr lang="en-US" noProof="1"/>
              <a:t>Duis aute irure dolor in reprehenderit in voluptate velit esse cillum dolore eu fugiat nulla pariatur. Excepteur sint occaecat.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0128" y="3288145"/>
            <a:ext cx="6680200" cy="1798412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50127" y="5252355"/>
            <a:ext cx="6246091" cy="732810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313381"/>
            <a:ext cx="10515600" cy="1124158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5603337"/>
            <a:ext cx="10515600" cy="585026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00DBFDEC-CFD6-7DB1-D45E-117B5045148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29_T_PGO_Spooky-Treats.pptx" id="{A1881D4A-6BFD-4857-8C3B-FA88BAD45257}" vid="{96B3AE1F-3E2F-4A25-A323-465408951877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29_T_PGO_Spooky-Treats.pptx" id="{A1881D4A-6BFD-4857-8C3B-FA88BAD45257}" vid="{417453DD-7117-4AF4-8756-DBBF7AC9879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</TotalTime>
  <Words>348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Spooky Treats</dc:title>
  <dc:creator>PresentationGO.com</dc:creator>
  <dc:description>© Copyright PresentationGO.com</dc:description>
  <cp:lastModifiedBy>Christophe Barroche</cp:lastModifiedBy>
  <cp:revision>7</cp:revision>
  <dcterms:created xsi:type="dcterms:W3CDTF">2024-10-21T16:16:46Z</dcterms:created>
  <dcterms:modified xsi:type="dcterms:W3CDTF">2024-10-21T17:08:23Z</dcterms:modified>
  <cp:category>Templates</cp:category>
</cp:coreProperties>
</file>