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54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40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776548"/>
            <a:ext cx="4334690" cy="1852748"/>
          </a:xfrm>
        </p:spPr>
        <p:txBody>
          <a:bodyPr anchor="b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768445"/>
            <a:ext cx="4334690" cy="134730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2" cy="13255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7772401" cy="4419252"/>
          </a:xfrm>
        </p:spPr>
        <p:txBody>
          <a:bodyPr/>
          <a:lstStyle>
            <a:lvl1pPr algn="l">
              <a:defRPr>
                <a:solidFill>
                  <a:schemeClr val="accent3"/>
                </a:solidFill>
              </a:defRPr>
            </a:lvl1pPr>
            <a:lvl2pPr algn="l">
              <a:defRPr>
                <a:solidFill>
                  <a:schemeClr val="accent3"/>
                </a:solidFill>
              </a:defRPr>
            </a:lvl2pPr>
            <a:lvl3pPr algn="l">
              <a:defRPr>
                <a:solidFill>
                  <a:schemeClr val="accent3"/>
                </a:solidFill>
              </a:defRPr>
            </a:lvl3pPr>
            <a:lvl4pPr algn="l">
              <a:defRPr>
                <a:solidFill>
                  <a:schemeClr val="accent3"/>
                </a:solidFill>
              </a:defRPr>
            </a:lvl4pPr>
            <a:lvl5pPr algn="l"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728063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2491" y="2699315"/>
            <a:ext cx="5571309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82491" y="5233851"/>
            <a:ext cx="5571309" cy="95652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3211" y="1976447"/>
            <a:ext cx="3620589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33211" y="4510805"/>
            <a:ext cx="3620589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35228"/>
            <a:ext cx="5910944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547359"/>
            <a:ext cx="6311537" cy="66622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0916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9371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216451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23918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3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D9062C6-C4B6-8EBD-541B-6D9EE96FF021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D1B2312-55BD-941D-DB7D-03FC738FC44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29D1A0A-0189-FE0D-F1E7-AD989BE9C58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1149E53-1EE6-752E-25C6-04FC5B8165E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FB7564A-8A68-ABBF-19DA-2D3694C0441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D2CAF54-99C4-EF3B-C8B3-37ED8D1D324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8381E65-6E14-9FB9-7E82-96715BFFEF7F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9C30BE4-C2C9-9998-F44A-F807D38EB09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6EC1E2-488B-5497-82FE-68550AF91AF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D4B45C0-597A-3001-0C50-0515C040D94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6B8D3FE-BFE3-08D2-F23F-FF5AB7E240B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080E1C-1114-4A46-F101-1E35B67584A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BC6CAFE-A767-F699-AD87-6D7D6C4A4C2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3EB9DB5-500B-6AF8-109F-96528A6FF90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BE7C84F-D58F-9135-E5C5-54E218A99E0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D8CE507-F5D2-4533-3C57-589E8D5216B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5A31156-B3C6-EFE5-E4A1-2DEF70A231C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23BADE4-23B5-ED96-3CD2-2C29EDC5D50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F9C137B-E2B7-DB4B-1AE0-63B48ED573E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E4681E6-291E-20BB-F46F-57D3202ED4E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5FB5D20-8DEB-5116-BAF1-CDEB7720DB1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687BAFC-1D66-3076-8CD5-0466F4DAC3C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053732F-D701-3E01-E2F6-21E8A272372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614811E-74B4-FD08-5212-A893E7F09AB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886D4B-15F6-132D-8C8D-6656583DAEF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845DDBD-2778-36C9-FFF0-C634038F51F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8760F222-4032-AFE5-C576-2C3FED67FB7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9126096-45F4-5722-8E1C-EAE72E4595E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09197E2-6312-901A-0564-05CBD84CC02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5D0670A-546C-6F61-7649-A4C7428D8E3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9423355-AF45-7130-C695-14011D4CB84F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BB27447-9D60-D4CF-6A05-D0183B8E27A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8B2D94C-27C4-D1D9-9624-7E0B77A1EC4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C7A2358-A1F8-173C-93A0-048A9AA26F1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96DDA53-D318-A9E6-BC08-DDA214CF215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C7FA918-57FE-E851-BD15-316E05DAA47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10C200C-5B91-E780-5F39-C1C69D278BF2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61A87F9-8C87-D74A-C132-2EE40DD2321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033DB1A-EF8B-EB05-99F0-D57367353F2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7FE0EF6-3FAC-18A9-59C5-F2EED4998B8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CAADDF3-7105-6C55-F6E4-B8ECF9550A7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BDA6441-D80E-BFAC-61D0-0652010D77A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ACB09F8-1BFD-612D-49CD-6A1B556EA904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B03C657-5049-D517-39A0-14EB4E4194F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2B18E9A-AA59-54F8-C455-0C743E421F4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B8413B1-6052-61DD-8B9B-B5DE013F133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0EF3FD28-9F72-8C4B-317D-448029310FF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7E298E3-4EFA-3C76-F9B7-76DB0D4B5B4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175062C-EC65-1E4D-0ACA-619EC86B6E2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85FC83E-BDD5-F3FE-1207-61E0B4A1197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C679B9B-01CF-3E40-ABD4-13E41958CE3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2D623BA-22F2-6ECA-A9E1-3529AFD372D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C5387B3-C5FB-497D-40E5-798DB47B229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6D88DBF-D53B-E0B5-C4EC-964636E6AB4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26D259C8-B4C8-8E66-46AE-5B0D6C127130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A53A145E-4644-85A1-E487-CD49A79C943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621266B-7960-0337-E613-754980B187C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5BC2472-2C30-97A5-E27B-7367EC5E002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DE891AC-1B03-8EFF-3250-1284C86D8B4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C5BC0D4-8708-1CA9-7968-296D22B600C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B8887278-F2FB-806C-CA3E-AA2C24FA15E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776548"/>
            <a:ext cx="4334690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768445"/>
            <a:ext cx="433469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7772401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728063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2491" y="2699315"/>
            <a:ext cx="5571309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82491" y="5233851"/>
            <a:ext cx="5571309" cy="95652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3211" y="1976447"/>
            <a:ext cx="3620589" cy="2368561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33211" y="4510805"/>
            <a:ext cx="362058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35228"/>
            <a:ext cx="5910944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547359"/>
            <a:ext cx="6311537" cy="66622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B8246C5-C97C-7AF6-F242-D3E094E2419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93718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216451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239184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rushstroke Sail Expedition">
      <a:dk1>
        <a:srgbClr val="000000"/>
      </a:dk1>
      <a:lt1>
        <a:srgbClr val="FFFFFF"/>
      </a:lt1>
      <a:dk2>
        <a:srgbClr val="012D50"/>
      </a:dk2>
      <a:lt2>
        <a:srgbClr val="F8F8F8"/>
      </a:lt2>
      <a:accent1>
        <a:srgbClr val="012D50"/>
      </a:accent1>
      <a:accent2>
        <a:srgbClr val="F43C41"/>
      </a:accent2>
      <a:accent3>
        <a:srgbClr val="F7E4AA"/>
      </a:accent3>
      <a:accent4>
        <a:srgbClr val="000000"/>
      </a:accent4>
      <a:accent5>
        <a:srgbClr val="C5C6C7"/>
      </a:accent5>
      <a:accent6>
        <a:srgbClr val="4D4D4D"/>
      </a:accent6>
      <a:hlink>
        <a:srgbClr val="F8E4A9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7_T_PGO_Brushstroke-Sail-Expedition.pptx" id="{9E2C5B13-0CA1-48B1-A59E-DC74B89F066A}" vid="{E338319B-A4A1-46D3-8BC4-6B71A9FC19B6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7_T_PGO_Brushstroke-Sail-Expedition.pptx" id="{9E2C5B13-0CA1-48B1-A59E-DC74B89F066A}" vid="{523B96F5-B66F-4A45-A018-13EBC84FDB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Brushstroke Sail Expedition</dc:title>
  <dc:creator>PresentationGO.com</dc:creator>
  <dc:description>© Copyright PresentationGO.com</dc:description>
  <cp:lastModifiedBy>Christophe Barroche</cp:lastModifiedBy>
  <cp:revision>7</cp:revision>
  <dcterms:created xsi:type="dcterms:W3CDTF">2024-10-14T15:15:51Z</dcterms:created>
  <dcterms:modified xsi:type="dcterms:W3CDTF">2024-10-14T16:06:36Z</dcterms:modified>
  <cp:category>Templates</cp:category>
</cp:coreProperties>
</file>