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750" autoAdjust="0"/>
    <p:restoredTop sz="94674" autoAdjust="0"/>
  </p:normalViewPr>
  <p:slideViewPr>
    <p:cSldViewPr snapToGrid="0">
      <p:cViewPr varScale="1">
        <p:scale>
          <a:sx n="111" d="100"/>
          <a:sy n="111" d="100"/>
        </p:scale>
        <p:origin x="131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545592"/>
            <a:ext cx="5616388" cy="1426164"/>
          </a:xfrm>
        </p:spPr>
        <p:txBody>
          <a:bodyPr anchor="b"/>
          <a:lstStyle>
            <a:lvl1pPr algn="l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79693" y="2322056"/>
            <a:ext cx="3074895" cy="761804"/>
          </a:xfrm>
        </p:spPr>
        <p:txBody>
          <a:bodyPr>
            <a:no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512859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4334436" cy="441925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019800" cy="12795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36726"/>
            <a:ext cx="3599329" cy="445535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7635"/>
            <a:ext cx="6593541" cy="1664247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46962"/>
            <a:ext cx="6593541" cy="76656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457200"/>
            <a:ext cx="5069541" cy="2043953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2623975"/>
            <a:ext cx="2442883" cy="173287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9183"/>
            <a:ext cx="4280647" cy="1353476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71251"/>
            <a:ext cx="4280647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528918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000565" y="2045622"/>
            <a:ext cx="2353235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000565" y="2272955"/>
            <a:ext cx="2353235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000565" y="2500288"/>
            <a:ext cx="2353235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512859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4334436" cy="4419252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019800" cy="127952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36726"/>
            <a:ext cx="3599329" cy="4455352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</a:t>
            </a:r>
          </a:p>
          <a:p>
            <a:r>
              <a:rPr lang="en-US" noProof="1"/>
              <a:t>Duis aute irure dolor in reprehenderit in voluptate velit esse cillum dolore eu fugiat nulla pariatur. Excepteur sint.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457200"/>
            <a:ext cx="5069541" cy="2043953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2623975"/>
            <a:ext cx="2442883" cy="1732873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A31DE3B-5DCE-E586-E6C0-D03E9BE295B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738E327-9F79-86AD-5E70-0370DEEA612B}"/>
              </a:ext>
            </a:extLst>
          </p:cNvPr>
          <p:cNvGrpSpPr/>
          <p:nvPr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4F8BF2C1-2943-6D18-2DF9-56546F3D351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F1D668D-9F81-53F2-8FC2-C53E44209C6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DA006FB-95B9-C39B-59E5-50BD1AB6954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3BFD573-102E-32EB-AC48-84602319578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FF41FE3-93E6-5A5D-2FCC-18153DAFA47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83F941A-6B85-6C8A-266C-C393083B15A4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F73D9CA-017D-9B96-8264-74F00F10F10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F5E7F17-2D8D-C28B-0AB9-99D2758B17E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BB1E467-B965-72CA-6B33-19A4F4402AE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CF638D1-996A-AD34-B6E5-687906C1DBF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C245208-E99B-899D-0116-B8A86C5A4A9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45A5ADA-7F49-9D9D-1397-5C531091F5C7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BDDA970-26E7-7EB9-10C3-C45F801FC5C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CC0C5F67-3E56-36A9-E373-9EDB49C522D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CFDBE0D-4DBB-08BF-D368-8418F3B9AC4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D7D67B0-DBF4-29B6-7F28-CB628289908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B3485D8-F469-2F8A-1FFF-B7B325D207E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7AA39F5-77DF-C8E9-91B6-741C7DD429AE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1EFCA08-A76F-5139-DC39-4ECDC8C78F0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455166F-1E27-43F1-430A-EEF7F48165F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9C86DD0-651E-1324-0447-3D6605504D2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18B5A18-DF93-3435-E54B-F0A0BA26911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8BFB246-3550-CD9C-77BE-2C755F67B45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6716B79-68E2-A335-0009-163BE178A87A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D44E114-4265-6882-F753-0FE028C247D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713DDA25-C2D0-EE33-641B-D31B1D57673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462833DE-3534-803E-D82E-27D6C1C3A0C4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63C6488F-DAB4-D666-3B06-490D3D092243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33B8E0D2-B6B0-8BCC-BA58-58C40FD92A23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E745797-BF76-FF11-8350-805188111BF9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114B31A1-552A-4264-4BB1-2421D82CB14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80D9354-A8CF-43D0-DC15-C18C073CB63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88984871-E332-B95F-D29E-3C73248DEBE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FDE6286-2162-E5A7-42D9-46DDF1D638F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805F0196-7AFC-193D-B394-FA3322920E1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E4B9753D-4BBD-FE1B-0136-68C38B2F7469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53FAD1C-A510-9C68-F9D2-BC5989A5C8B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C3BCE06A-255D-42C8-48F2-23CD5A6E4DA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A556082B-28AB-D364-8818-ACC89CF2F47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7A4E442D-F713-1D08-A5B2-06C589F45810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93169FA6-31F7-00B8-D9B6-5BA8D877BF2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77C1487A-6233-4D90-9353-B0B8EFD893D6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C1EDCF04-47F5-2CC3-1812-862819A07081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75C397F9-A5CF-F8E1-6739-68C9E0240EC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C8CDA946-C08D-85F1-9382-3F4C9DA71D2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19151944-4658-E58A-83DA-7C09051D941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10738BE8-2EFB-64C6-732B-315D47245DC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B9560445-374D-5AAF-DBD6-7527217ACFB6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200A418D-C36B-8B28-1F08-248036EBD8F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E2121667-F8AF-FD76-2A63-40418CBE680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7CB3DFC8-364A-E23E-7A5A-A4B5550C863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E6619376-0A98-A7BF-76D7-3D560360A2E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5FD032FC-CB73-EFD2-FB68-4D7EF5EB154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B6EA1C5B-E513-0CD2-E846-F8D3B45A52F2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5A6435AB-C46E-AAFE-A8AF-97945D3068F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52A4E823-1965-D482-6D32-A236221C92B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35A59E71-E9BE-5B82-2780-2F9CE4F2F49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6878A2A5-833E-4EB9-CAF0-3E9FEBF3D73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8C26E90C-4BCD-72FE-56C4-4136388E226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4D4C7FB8-FAAE-FA60-0E39-F94E9AF33B70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Pumpkins and Whiskers">
      <a:dk1>
        <a:srgbClr val="000000"/>
      </a:dk1>
      <a:lt1>
        <a:srgbClr val="FFFFFF"/>
      </a:lt1>
      <a:dk2>
        <a:srgbClr val="976BC0"/>
      </a:dk2>
      <a:lt2>
        <a:srgbClr val="F8F8F8"/>
      </a:lt2>
      <a:accent1>
        <a:srgbClr val="966CBE"/>
      </a:accent1>
      <a:accent2>
        <a:srgbClr val="302430"/>
      </a:accent2>
      <a:accent3>
        <a:srgbClr val="EB9149"/>
      </a:accent3>
      <a:accent4>
        <a:srgbClr val="836F6A"/>
      </a:accent4>
      <a:accent5>
        <a:srgbClr val="52346A"/>
      </a:accent5>
      <a:accent6>
        <a:srgbClr val="6D1E17"/>
      </a:accent6>
      <a:hlink>
        <a:srgbClr val="C8CBCB"/>
      </a:hlink>
      <a:folHlink>
        <a:srgbClr val="AEAEAE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25_T_PGO_Pumpkins-and-Whiskers.pptx" id="{293B871B-9879-40D8-8443-75310F3B5B25}" vid="{469F014A-5594-404D-A5EE-75456BC39847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25_T_PGO_Pumpkins-and-Whiskers.pptx" id="{293B871B-9879-40D8-8443-75310F3B5B25}" vid="{EF91C6D4-6EBA-465D-878F-8CC0AF90EF8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314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Pumpkins and Whiskers</dc:title>
  <dc:creator>PresentationGO.com</dc:creator>
  <dc:description>© Copyright PresentationGO.com</dc:description>
  <cp:lastModifiedBy>Christophe Barroche</cp:lastModifiedBy>
  <cp:revision>9</cp:revision>
  <dcterms:created xsi:type="dcterms:W3CDTF">2024-10-09T16:17:22Z</dcterms:created>
  <dcterms:modified xsi:type="dcterms:W3CDTF">2024-10-09T17:41:58Z</dcterms:modified>
  <cp:category>Templates</cp:category>
</cp:coreProperties>
</file>