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21" autoAdjust="0"/>
    <p:restoredTop sz="94658" autoAdjust="0"/>
  </p:normalViewPr>
  <p:slideViewPr>
    <p:cSldViewPr snapToGrid="0">
      <p:cViewPr varScale="1">
        <p:scale>
          <a:sx n="111" d="100"/>
          <a:sy n="111" d="100"/>
        </p:scale>
        <p:origin x="116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93027" y="1293541"/>
            <a:ext cx="5860773" cy="2525752"/>
          </a:xfrm>
        </p:spPr>
        <p:txBody>
          <a:bodyPr anchor="b"/>
          <a:lstStyle>
            <a:lvl1pPr algn="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3028" y="4003046"/>
            <a:ext cx="5860772" cy="1347307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7194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5629508" cy="4419252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190" y="365125"/>
            <a:ext cx="5956610" cy="12795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190" y="1736726"/>
            <a:ext cx="5956610" cy="4455352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  <a:lvl2pPr algn="r">
              <a:defRPr>
                <a:solidFill>
                  <a:schemeClr val="accent1"/>
                </a:solidFill>
              </a:defRPr>
            </a:lvl2pPr>
            <a:lvl3pPr algn="r">
              <a:defRPr>
                <a:solidFill>
                  <a:schemeClr val="accent1"/>
                </a:solidFill>
              </a:defRPr>
            </a:lvl3pPr>
            <a:lvl4pPr algn="r">
              <a:defRPr>
                <a:solidFill>
                  <a:schemeClr val="accent1"/>
                </a:solidFill>
              </a:defRPr>
            </a:lvl4pPr>
            <a:lvl5pPr algn="r"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0732" y="388621"/>
            <a:ext cx="4663067" cy="3184618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31366" y="3739035"/>
            <a:ext cx="5722433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141034"/>
            <a:ext cx="5150005" cy="261114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8" y="4890516"/>
            <a:ext cx="5150005" cy="100848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52858"/>
            <a:ext cx="4605130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130815"/>
            <a:ext cx="4617425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470859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479597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02330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25064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950D21D-A824-9C7C-C378-742E33222820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9566B7E-B72E-C3AB-B427-83CFAF30352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2593091-5E45-2404-5868-FA246F3E619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EFFF7D4-0FDF-FB1D-2B3D-1D27DFA9A90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DD89A27-F5F8-90D8-5A86-570506B1A26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E0C9C08-D8F2-5808-04F6-0A8E3491B93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B3C356D-9982-49D9-216C-D6C15F435F7A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98C06A9-25D8-DE70-C2AE-7648D99FBAB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E73C945-9321-E383-4DBB-ECA812F8F2D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60084B9-A54D-8DD6-016B-C0BEEBA2096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51383DC-43E4-146C-F29F-199BED6F330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A7E86C0-E182-394D-D340-B1AF733CC9B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5CF5E88-1375-C1C4-A876-D51752029FA1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3C4B692-E6E7-4AF4-16A5-D2EB018EDE7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9D6A6EE-DD56-92E2-5656-5F7C41D0479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CA52D70-A850-A602-4E0A-A822406DCDD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C1603F0-B5F4-A9C5-4C26-DA5296E1B09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23F8759-33ED-BF6C-39DD-703B3457D1A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E51CDFA-8752-68C3-4C61-822ED9B8339B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B867A41-5189-E512-B86E-132C73FBF7E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BE716BF-1F50-CBB8-E92E-74C5D618D55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599D38B-9602-BEE0-5E90-685DD57640C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4809D77-2B71-8C5C-AC48-6BAEFD1E9DC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3F72B4B-31D1-3C05-27C3-BA641E6C48F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8DC36D9-D62C-F60E-0498-40E36C21707D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66532F3-DECE-C064-E479-C123B2E629C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9C059313-EF9F-E9D5-9888-678C86B2AB8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A82FD96-5449-7F57-CC64-8E1D52E8825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EAC5AC6B-D74A-B787-3C15-EE2B8CDB37A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670ACBF-7235-7DD1-9860-C65EDAA60A1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167F51EA-21CC-B4D1-1429-1ED5F88A9B37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FD1D63DD-304C-8DA4-3C48-19AD11E2AF5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C556372-C911-D4DC-C0EC-72B00F78ADB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AEA50EF-C0A9-4DEF-B4C8-D3EE05FF77B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64C8E6B-3F06-F64E-8EDF-E15D847F8D1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4035034-2C03-6372-70E7-E62C64E1BBA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D2FBF65-1706-AE39-A44C-DBDD511106E2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D1E5AA1-3711-B7A6-454A-0E34499F167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6F176E8-B465-FCBB-CF1A-1E823686F6F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E90EA85F-A935-02BE-C1C9-A7D18736F5D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AD361BC-2A18-CB07-E0D4-48B31A412CC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36C063F-F2E2-54DB-E016-0F9C4BE736E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82B4939B-D302-C161-21A7-E620A5942ADE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2020E82-A26F-D219-2644-FF0D69B9753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92E50DE-BB0D-E4F8-9215-FEC23340C46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4130373-7863-F91E-6242-797FBC604DD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31EB148A-7731-78A6-6114-D3B8A34DA96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D5F5CD9F-3B86-19CC-167E-DE34389C4D6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82FF8B0-DEAA-46D1-D283-B0155E6A0971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F555F9A3-7B86-3459-E1B5-5DCF6D05E52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770285B2-79AB-9C6B-76C6-AEFA2897106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B3BFDA8D-BD97-00AC-61DF-DA29DADA763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5E47B7DA-F100-3A89-F3F5-82DFC00AE4D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A3E51BE1-2996-4501-B598-AA00F6DC06C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E1E6B77E-4BCA-B915-78AC-321B7D7265A6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B739146-E60E-3D0D-E47B-D8B910A944A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437CDE0-90E7-5EA2-B3F0-062AE04FF5E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D445616-5775-B0BA-4C72-F1FFE6C90CD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2926B995-5A4A-A3E3-B812-57AAA465D43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5FF3E1A-1C5E-4756-4855-A6A3905B582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13D9C28D-FD64-79AE-CD24-EAF62C290E18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190" y="365125"/>
            <a:ext cx="5956610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190" y="1736726"/>
            <a:ext cx="5956610" cy="44553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1D5F85B-C3AA-FE09-4D43-542A47EAEB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Thanksgiving Feast">
      <a:dk1>
        <a:srgbClr val="000000"/>
      </a:dk1>
      <a:lt1>
        <a:srgbClr val="FFFFFF"/>
      </a:lt1>
      <a:dk2>
        <a:srgbClr val="354453"/>
      </a:dk2>
      <a:lt2>
        <a:srgbClr val="E8E8E8"/>
      </a:lt2>
      <a:accent1>
        <a:srgbClr val="EAA73B"/>
      </a:accent1>
      <a:accent2>
        <a:srgbClr val="E88764"/>
      </a:accent2>
      <a:accent3>
        <a:srgbClr val="69839D"/>
      </a:accent3>
      <a:accent4>
        <a:srgbClr val="364554"/>
      </a:accent4>
      <a:accent5>
        <a:srgbClr val="E7B79F"/>
      </a:accent5>
      <a:accent6>
        <a:srgbClr val="E48325"/>
      </a:accent6>
      <a:hlink>
        <a:srgbClr val="EF4C4D"/>
      </a:hlink>
      <a:folHlink>
        <a:srgbClr val="EF4C4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0_T_PGO_Thanksgiving-Feast.pptx" id="{E00B0276-01CF-4329-A5D8-588F2391523F}" vid="{691AD045-5DFE-471E-A78A-F6F8925BFC7D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0_T_PGO_Thanksgiving-Feast.pptx" id="{E00B0276-01CF-4329-A5D8-588F2391523F}" vid="{C37A572F-B7BE-437F-843C-FE6995FCBAA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282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Thanksgiving Feast</dc:title>
  <dc:creator>PresentationGO.com</dc:creator>
  <dc:description>© Copyright PresentationGO.com</dc:description>
  <cp:lastModifiedBy>Christophe Barroche</cp:lastModifiedBy>
  <cp:revision>13</cp:revision>
  <dcterms:created xsi:type="dcterms:W3CDTF">2024-09-30T18:44:12Z</dcterms:created>
  <dcterms:modified xsi:type="dcterms:W3CDTF">2024-09-30T23:27:57Z</dcterms:modified>
  <cp:category>Templates</cp:category>
</cp:coreProperties>
</file>