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26" autoAdjust="0"/>
    <p:restoredTop sz="94633" autoAdjust="0"/>
  </p:normalViewPr>
  <p:slideViewPr>
    <p:cSldViewPr snapToGrid="0">
      <p:cViewPr varScale="1">
        <p:scale>
          <a:sx n="111" d="100"/>
          <a:sy n="111" d="100"/>
        </p:scale>
        <p:origin x="859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96637" y="760743"/>
            <a:ext cx="4328160" cy="3412503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36371" y="4371208"/>
            <a:ext cx="5448693" cy="635687"/>
          </a:xfrm>
        </p:spPr>
        <p:txBody>
          <a:bodyPr>
            <a:noAutofit/>
          </a:bodyPr>
          <a:lstStyle>
            <a:lvl1pPr marL="0" indent="0" algn="ctr">
              <a:buNone/>
              <a:defRPr sz="3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995474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6684390" cy="2817516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CD46D3-B953-C575-E1B4-5D658AC8B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995474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EAB4F2-03DF-CE1F-37C4-EEA068ECBE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6684390" cy="2817516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3464" y="2402221"/>
            <a:ext cx="5590095" cy="183784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83464" y="4332142"/>
            <a:ext cx="5590096" cy="741835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885361"/>
            <a:ext cx="6580695" cy="1954802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932238"/>
            <a:ext cx="6580694" cy="69632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6373" y="1254303"/>
            <a:ext cx="4007177" cy="254133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86373" y="3887711"/>
            <a:ext cx="4431384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2462134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399249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421983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444716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ECE9521-06F2-DD86-C461-129641E0D07D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3C32A467-6A86-3864-097D-7F41326556B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1D807AF-97D0-7D6D-7CC7-E34236E239D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D294421-41D2-294C-E74D-5D7BEE4BBE0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4637675-3858-43C0-C8B4-CC4767BE3C3F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F9C279F-E964-9A1F-F6B3-F26587892AD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2362A5C-61D9-3D55-740B-58172CA40E32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D38E3D9-6A55-91B8-19FA-EBF4CA79126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3E2EA24-32E0-37A7-F1CB-3E434AB1DFF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2B69B4F-C656-129C-49C4-F5C5966731F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EBCCB3C-F6F4-5D03-B12E-3509EDD85A3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9C3E4EC-F539-9EDA-1357-F4CE65CCFB9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E2F06AC-384C-A854-F150-4E95674EF1F4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EF2371E-1301-9674-9D04-D798572BDFC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3DBBA80-05E2-FD98-BDF5-ACEEEE98D9B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D2849A5-4393-D702-1E0A-B260749E692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C9C124F-D9A2-E08E-9AE6-57A4FF4CBC5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F37601C-2341-C438-4709-A66F9E46E3C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4EA6BFF-25B9-E978-DD5E-0B397BDEEE29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3D0D214-2330-14D5-FDF3-50A9C8EE259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DAFCF9B-48CD-52DC-4E25-84A5E14AA75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78E8E55-4696-0D99-9B79-7492766C817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D0D121C-19BA-C27E-5B6F-C49CC61DA44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E495E98-74FF-3757-BBB4-399051816F6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07F347E6-F6B6-2684-4A94-93C6AE338099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BACAE29C-EF3C-4359-B327-958EDF987813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6C0F714-43EB-E29A-9FD5-471EF0AFDAD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1A22E5C1-FAB7-16F4-65E3-EC4374376383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89068C9-7629-0A8A-2A1F-B5A0B999B14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ED32474-3933-BB48-2970-CFAE5DD2799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AB9530B5-0A2E-E120-B68C-8CC636EC0049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0A98E0D1-85C3-701B-47BB-7C54FF82A51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E4901EB0-5FC4-87C6-5CD4-6A5DBD1FC1A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C04D542-61DB-55F3-8EAC-69940CC61A9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B48F462-AF42-0688-479E-F5B5721D947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21854294-E6BC-A8D1-67E6-DECB194DB89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210930D2-C39E-2800-C5A6-C7F12315452D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CACD672C-7FC7-E3DD-6804-2CD4803E1E8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C5C0B451-46AA-CAFF-F143-72BF5C61D57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6654DFA-926F-0B86-2824-33A80355EDA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92448B14-4F70-5CD2-EF24-7513B9EE7D4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ADD29790-78EF-2160-44C4-63AEAF6DA3C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C9456807-D272-1E38-F895-DD06701A992C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45159A8A-5EF3-3E95-C9DA-3A2D61E8A8B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1F6F8BD6-6BE6-8DE5-ED20-EB6DD396B5D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B1AFBF69-05FA-5691-104A-4D8C6AD2A82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019AED33-84F5-338A-DCE3-D000BE43C55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9EA67AF7-DD28-ACD4-3D73-5646C3B1157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3C25E6EC-CB4A-666B-4362-BEA1CE3C9CA6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9ABF6521-B9E0-41EC-3B28-0F733CEEBA1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144FA9A0-9D14-BAA8-C559-26E79797217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0AAE22B8-B8E4-1E71-10BA-D10B6A5A6A5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824BEDA5-4518-B20F-0E28-11D6B46BA81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2F088269-21E2-AEE2-FB6B-70F105099E2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704820DA-5C4F-189A-1A90-C779A0B6A70F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BEEAEDA2-0D43-FA26-4238-22E88847D79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4156A90C-D4D8-1966-44B1-CA290AAA7AE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83B66CF4-4998-34CA-DA81-55BB6E61939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FD9B61DA-C1F9-1924-4AE7-A300E375A39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19E82797-EC28-E2DB-07F1-10944ADD503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817B8810-AC12-0773-6E55-F29F7CA8F2BE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211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enim. 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enim. 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463FB2DD-D0C4-A2FB-D36C-590A8953627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76BA1F9-8797-DAD5-55E5-BC230DCAB135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Pencils &amp; Leaves">
      <a:dk1>
        <a:srgbClr val="000000"/>
      </a:dk1>
      <a:lt1>
        <a:srgbClr val="FFFFFF"/>
      </a:lt1>
      <a:dk2>
        <a:srgbClr val="354453"/>
      </a:dk2>
      <a:lt2>
        <a:srgbClr val="E8E8E8"/>
      </a:lt2>
      <a:accent1>
        <a:srgbClr val="EAA73B"/>
      </a:accent1>
      <a:accent2>
        <a:srgbClr val="E88764"/>
      </a:accent2>
      <a:accent3>
        <a:srgbClr val="69839D"/>
      </a:accent3>
      <a:accent4>
        <a:srgbClr val="364554"/>
      </a:accent4>
      <a:accent5>
        <a:srgbClr val="E7B79F"/>
      </a:accent5>
      <a:accent6>
        <a:srgbClr val="E48325"/>
      </a:accent6>
      <a:hlink>
        <a:srgbClr val="EF4C4D"/>
      </a:hlink>
      <a:folHlink>
        <a:srgbClr val="EF4C4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1_T_PGO_Pencils-Leaves.pptx" id="{AC7AD5B4-773D-422D-97C1-57DD5E99FB8E}" vid="{FD0A378C-F2C3-4EFE-B0CE-6D091F9D95C2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1_T_PGO_Pencils-Leaves.pptx" id="{AC7AD5B4-773D-422D-97C1-57DD5E99FB8E}" vid="{9A6B1418-EA1D-4F5D-A9D5-C1009AA4FC1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331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Pencils &amp; Leaves</dc:title>
  <dc:creator>PresentationGO.com</dc:creator>
  <dc:description>© Copyright PresentationGO.com</dc:description>
  <cp:lastModifiedBy>Christophe Barroche</cp:lastModifiedBy>
  <cp:revision>6</cp:revision>
  <dcterms:created xsi:type="dcterms:W3CDTF">2024-09-12T15:56:21Z</dcterms:created>
  <dcterms:modified xsi:type="dcterms:W3CDTF">2024-09-12T16:15:41Z</dcterms:modified>
  <cp:category>Templates</cp:category>
</cp:coreProperties>
</file>