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2A35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70" autoAdjust="0"/>
    <p:restoredTop sz="94715" autoAdjust="0"/>
  </p:normalViewPr>
  <p:slideViewPr>
    <p:cSldViewPr snapToGrid="0">
      <p:cViewPr varScale="1">
        <p:scale>
          <a:sx n="93" d="100"/>
          <a:sy n="93" d="100"/>
        </p:scale>
        <p:origin x="36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9/6/2024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64E14B5F-9A2A-45ED-1393-D581A3152D8C}"/>
              </a:ext>
            </a:extLst>
          </p:cNvPr>
          <p:cNvSpPr/>
          <p:nvPr userDrawn="1"/>
        </p:nvSpPr>
        <p:spPr>
          <a:xfrm rot="16200000">
            <a:off x="8436088" y="3102088"/>
            <a:ext cx="4768623" cy="274320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8001EB59-E929-A9D0-B2CF-D62917496C2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552397" y="0"/>
            <a:ext cx="8639603" cy="6858000"/>
          </a:xfrm>
          <a:custGeom>
            <a:avLst/>
            <a:gdLst>
              <a:gd name="connsiteX0" fmla="*/ 3959467 w 8639603"/>
              <a:gd name="connsiteY0" fmla="*/ 0 h 6858000"/>
              <a:gd name="connsiteX1" fmla="*/ 8639603 w 8639603"/>
              <a:gd name="connsiteY1" fmla="*/ 0 h 6858000"/>
              <a:gd name="connsiteX2" fmla="*/ 8639603 w 8639603"/>
              <a:gd name="connsiteY2" fmla="*/ 2129795 h 6858000"/>
              <a:gd name="connsiteX3" fmla="*/ 5909772 w 8639603"/>
              <a:gd name="connsiteY3" fmla="*/ 6858000 h 6858000"/>
              <a:gd name="connsiteX4" fmla="*/ 0 w 8639603"/>
              <a:gd name="connsiteY4" fmla="*/ 6858000 h 6858000"/>
              <a:gd name="connsiteX5" fmla="*/ 0 w 8639603"/>
              <a:gd name="connsiteY5" fmla="*/ 685799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39603" h="6858000">
                <a:moveTo>
                  <a:pt x="3959467" y="0"/>
                </a:moveTo>
                <a:lnTo>
                  <a:pt x="8639603" y="0"/>
                </a:lnTo>
                <a:lnTo>
                  <a:pt x="8639603" y="2129795"/>
                </a:lnTo>
                <a:lnTo>
                  <a:pt x="5909772" y="6858000"/>
                </a:lnTo>
                <a:lnTo>
                  <a:pt x="0" y="6858000"/>
                </a:lnTo>
                <a:lnTo>
                  <a:pt x="0" y="6857998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2194" y="-1"/>
            <a:ext cx="3911600" cy="2794183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2193" y="2940232"/>
            <a:ext cx="3911600" cy="1984828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22193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E3225599-5B70-9D0A-AD01-99C7E8459780}"/>
              </a:ext>
            </a:extLst>
          </p:cNvPr>
          <p:cNvSpPr/>
          <p:nvPr userDrawn="1"/>
        </p:nvSpPr>
        <p:spPr>
          <a:xfrm>
            <a:off x="2907683" y="-1"/>
            <a:ext cx="9284317" cy="6858001"/>
          </a:xfrm>
          <a:custGeom>
            <a:avLst/>
            <a:gdLst>
              <a:gd name="connsiteX0" fmla="*/ 9284317 w 9284317"/>
              <a:gd name="connsiteY0" fmla="*/ 2128291 h 6858001"/>
              <a:gd name="connsiteX1" fmla="*/ 9284317 w 9284317"/>
              <a:gd name="connsiteY1" fmla="*/ 3252983 h 6858001"/>
              <a:gd name="connsiteX2" fmla="*/ 7202959 w 9284317"/>
              <a:gd name="connsiteY2" fmla="*/ 6858001 h 6858001"/>
              <a:gd name="connsiteX3" fmla="*/ 6553618 w 9284317"/>
              <a:gd name="connsiteY3" fmla="*/ 6858000 h 6858001"/>
              <a:gd name="connsiteX4" fmla="*/ 3959468 w 9284317"/>
              <a:gd name="connsiteY4" fmla="*/ 0 h 6858001"/>
              <a:gd name="connsiteX5" fmla="*/ 4608808 w 9284317"/>
              <a:gd name="connsiteY5" fmla="*/ 0 h 6858001"/>
              <a:gd name="connsiteX6" fmla="*/ 649340 w 9284317"/>
              <a:gd name="connsiteY6" fmla="*/ 6858000 h 6858001"/>
              <a:gd name="connsiteX7" fmla="*/ 0 w 9284317"/>
              <a:gd name="connsiteY7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284317" h="6858001">
                <a:moveTo>
                  <a:pt x="9284317" y="2128291"/>
                </a:moveTo>
                <a:lnTo>
                  <a:pt x="9284317" y="3252983"/>
                </a:lnTo>
                <a:lnTo>
                  <a:pt x="7202959" y="6858001"/>
                </a:lnTo>
                <a:lnTo>
                  <a:pt x="6553618" y="6858000"/>
                </a:lnTo>
                <a:close/>
                <a:moveTo>
                  <a:pt x="3959468" y="0"/>
                </a:moveTo>
                <a:lnTo>
                  <a:pt x="4608808" y="0"/>
                </a:lnTo>
                <a:lnTo>
                  <a:pt x="64934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F3112BE0-18DD-AF2E-FDF8-04C364DA8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154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2">
            <a:extLst>
              <a:ext uri="{FF2B5EF4-FFF2-40B4-BE49-F238E27FC236}">
                <a16:creationId xmlns:a16="http://schemas.microsoft.com/office/drawing/2014/main" id="{D55C4047-59DE-96DC-B259-0D38AC383C27}"/>
              </a:ext>
            </a:extLst>
          </p:cNvPr>
          <p:cNvSpPr/>
          <p:nvPr userDrawn="1"/>
        </p:nvSpPr>
        <p:spPr>
          <a:xfrm>
            <a:off x="119576" y="0"/>
            <a:ext cx="4608808" cy="6858000"/>
          </a:xfrm>
          <a:custGeom>
            <a:avLst/>
            <a:gdLst>
              <a:gd name="connsiteX0" fmla="*/ 3959468 w 4608808"/>
              <a:gd name="connsiteY0" fmla="*/ 0 h 6858000"/>
              <a:gd name="connsiteX1" fmla="*/ 4608808 w 4608808"/>
              <a:gd name="connsiteY1" fmla="*/ 0 h 6858000"/>
              <a:gd name="connsiteX2" fmla="*/ 649340 w 4608808"/>
              <a:gd name="connsiteY2" fmla="*/ 6858000 h 6858000"/>
              <a:gd name="connsiteX3" fmla="*/ 0 w 4608808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8808" h="6858000">
                <a:moveTo>
                  <a:pt x="3959468" y="0"/>
                </a:moveTo>
                <a:lnTo>
                  <a:pt x="4608808" y="0"/>
                </a:lnTo>
                <a:lnTo>
                  <a:pt x="64934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C72B7A0B-5148-C0A2-C0FC-9DC8F51BCF2B}"/>
              </a:ext>
            </a:extLst>
          </p:cNvPr>
          <p:cNvSpPr/>
          <p:nvPr userDrawn="1"/>
        </p:nvSpPr>
        <p:spPr>
          <a:xfrm rot="16200000">
            <a:off x="10571531" y="5237531"/>
            <a:ext cx="2057398" cy="118354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3B521FA4-8471-390E-9FCF-70C4CECC00C3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4079910" cy="6858000"/>
          </a:xfrm>
          <a:custGeom>
            <a:avLst/>
            <a:gdLst>
              <a:gd name="connsiteX0" fmla="*/ 2331377 w 4079910"/>
              <a:gd name="connsiteY0" fmla="*/ 0 h 6858000"/>
              <a:gd name="connsiteX1" fmla="*/ 4079910 w 4079910"/>
              <a:gd name="connsiteY1" fmla="*/ 0 h 6858000"/>
              <a:gd name="connsiteX2" fmla="*/ 120442 w 4079910"/>
              <a:gd name="connsiteY2" fmla="*/ 6858000 h 6858000"/>
              <a:gd name="connsiteX3" fmla="*/ 53529 w 4079910"/>
              <a:gd name="connsiteY3" fmla="*/ 6858000 h 6858000"/>
              <a:gd name="connsiteX4" fmla="*/ 0 w 4079910"/>
              <a:gd name="connsiteY4" fmla="*/ 6858000 h 6858000"/>
              <a:gd name="connsiteX5" fmla="*/ 0 w 4079910"/>
              <a:gd name="connsiteY5" fmla="*/ 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79910" h="6858000">
                <a:moveTo>
                  <a:pt x="2331377" y="0"/>
                </a:moveTo>
                <a:lnTo>
                  <a:pt x="4079910" y="0"/>
                </a:lnTo>
                <a:lnTo>
                  <a:pt x="120442" y="6858000"/>
                </a:lnTo>
                <a:lnTo>
                  <a:pt x="53529" y="6858000"/>
                </a:lnTo>
                <a:lnTo>
                  <a:pt x="0" y="6858000"/>
                </a:lnTo>
                <a:lnTo>
                  <a:pt x="0" y="1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910" y="365125"/>
            <a:ext cx="7273890" cy="132556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5000" y="1782765"/>
            <a:ext cx="8178798" cy="4419252"/>
          </a:xfrm>
        </p:spPr>
        <p:txBody>
          <a:bodyPr/>
          <a:lstStyle>
            <a:lvl1pPr algn="r">
              <a:defRPr>
                <a:solidFill>
                  <a:schemeClr val="accent2"/>
                </a:solidFill>
              </a:defRPr>
            </a:lvl1pPr>
            <a:lvl2pPr algn="r">
              <a:defRPr>
                <a:solidFill>
                  <a:schemeClr val="accent2"/>
                </a:solidFill>
              </a:defRPr>
            </a:lvl2pPr>
            <a:lvl3pPr algn="r">
              <a:defRPr>
                <a:solidFill>
                  <a:schemeClr val="accent2"/>
                </a:solidFill>
              </a:defRPr>
            </a:lvl3pPr>
            <a:lvl4pPr algn="r">
              <a:defRPr>
                <a:solidFill>
                  <a:schemeClr val="accent2"/>
                </a:solidFill>
              </a:defRPr>
            </a:lvl4pPr>
            <a:lvl5pPr algn="r"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154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2">
            <a:extLst>
              <a:ext uri="{FF2B5EF4-FFF2-40B4-BE49-F238E27FC236}">
                <a16:creationId xmlns:a16="http://schemas.microsoft.com/office/drawing/2014/main" id="{989D240C-9224-B581-FF38-BED633FFF174}"/>
              </a:ext>
            </a:extLst>
          </p:cNvPr>
          <p:cNvSpPr/>
          <p:nvPr userDrawn="1"/>
        </p:nvSpPr>
        <p:spPr>
          <a:xfrm>
            <a:off x="7599317" y="0"/>
            <a:ext cx="4592683" cy="6858000"/>
          </a:xfrm>
          <a:custGeom>
            <a:avLst/>
            <a:gdLst>
              <a:gd name="connsiteX0" fmla="*/ 3959468 w 4592683"/>
              <a:gd name="connsiteY0" fmla="*/ 0 h 6858000"/>
              <a:gd name="connsiteX1" fmla="*/ 4592683 w 4592683"/>
              <a:gd name="connsiteY1" fmla="*/ 0 h 6858000"/>
              <a:gd name="connsiteX2" fmla="*/ 4592683 w 4592683"/>
              <a:gd name="connsiteY2" fmla="*/ 27931 h 6858000"/>
              <a:gd name="connsiteX3" fmla="*/ 649341 w 4592683"/>
              <a:gd name="connsiteY3" fmla="*/ 6857999 h 6858000"/>
              <a:gd name="connsiteX4" fmla="*/ 0 w 4592683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92683" h="6858000">
                <a:moveTo>
                  <a:pt x="3959468" y="0"/>
                </a:moveTo>
                <a:lnTo>
                  <a:pt x="4592683" y="0"/>
                </a:lnTo>
                <a:lnTo>
                  <a:pt x="4592683" y="27931"/>
                </a:lnTo>
                <a:lnTo>
                  <a:pt x="649341" y="6857999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11C45F27-1055-0B24-3CCE-C4F43C023FF5}"/>
              </a:ext>
            </a:extLst>
          </p:cNvPr>
          <p:cNvSpPr/>
          <p:nvPr userDrawn="1"/>
        </p:nvSpPr>
        <p:spPr>
          <a:xfrm rot="5400000">
            <a:off x="-436929" y="436929"/>
            <a:ext cx="2057398" cy="118354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829800" cy="15159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7569200" cy="4215232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  <a:lvl2pPr>
              <a:defRPr>
                <a:solidFill>
                  <a:schemeClr val="accent2"/>
                </a:solidFill>
              </a:defRPr>
            </a:lvl2pPr>
            <a:lvl3pPr>
              <a:defRPr>
                <a:solidFill>
                  <a:schemeClr val="accent2"/>
                </a:solidFill>
              </a:defRPr>
            </a:lvl3pPr>
            <a:lvl4pPr>
              <a:defRPr>
                <a:solidFill>
                  <a:schemeClr val="accent2"/>
                </a:solidFill>
              </a:defRPr>
            </a:lvl4pPr>
            <a:lvl5pPr>
              <a:defRPr>
                <a:solidFill>
                  <a:schemeClr val="accent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" name="Freeform 9">
            <a:extLst>
              <a:ext uri="{FF2B5EF4-FFF2-40B4-BE49-F238E27FC236}">
                <a16:creationId xmlns:a16="http://schemas.microsoft.com/office/drawing/2014/main" id="{3094A3F3-D085-9FB9-BF68-CC0FB94DB417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232648" y="0"/>
            <a:ext cx="3959352" cy="6858000"/>
          </a:xfrm>
          <a:custGeom>
            <a:avLst/>
            <a:gdLst>
              <a:gd name="connsiteX0" fmla="*/ 3936471 w 3936472"/>
              <a:gd name="connsiteY0" fmla="*/ 0 h 6818169"/>
              <a:gd name="connsiteX1" fmla="*/ 3936472 w 3936472"/>
              <a:gd name="connsiteY1" fmla="*/ 6818169 h 6818169"/>
              <a:gd name="connsiteX2" fmla="*/ 0 w 3936472"/>
              <a:gd name="connsiteY2" fmla="*/ 6818169 h 68181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36472" h="6818169">
                <a:moveTo>
                  <a:pt x="3936471" y="0"/>
                </a:moveTo>
                <a:lnTo>
                  <a:pt x="3936472" y="6818169"/>
                </a:lnTo>
                <a:lnTo>
                  <a:pt x="0" y="6818169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0092288-C83F-2DDA-94E8-A6A7B8D1B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154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56F6AEEB-7155-C743-C74B-0AD4CEAE81DE}"/>
              </a:ext>
            </a:extLst>
          </p:cNvPr>
          <p:cNvSpPr/>
          <p:nvPr userDrawn="1"/>
        </p:nvSpPr>
        <p:spPr>
          <a:xfrm>
            <a:off x="0" y="0"/>
            <a:ext cx="8685310" cy="6858000"/>
          </a:xfrm>
          <a:custGeom>
            <a:avLst/>
            <a:gdLst>
              <a:gd name="connsiteX0" fmla="*/ 8035970 w 8685310"/>
              <a:gd name="connsiteY0" fmla="*/ 0 h 6858000"/>
              <a:gd name="connsiteX1" fmla="*/ 8685310 w 8685310"/>
              <a:gd name="connsiteY1" fmla="*/ 1 h 6858000"/>
              <a:gd name="connsiteX2" fmla="*/ 4725842 w 8685310"/>
              <a:gd name="connsiteY2" fmla="*/ 6858000 h 6858000"/>
              <a:gd name="connsiteX3" fmla="*/ 4076502 w 8685310"/>
              <a:gd name="connsiteY3" fmla="*/ 6858000 h 6858000"/>
              <a:gd name="connsiteX4" fmla="*/ 1482352 w 8685310"/>
              <a:gd name="connsiteY4" fmla="*/ 0 h 6858000"/>
              <a:gd name="connsiteX5" fmla="*/ 2131692 w 8685310"/>
              <a:gd name="connsiteY5" fmla="*/ 0 h 6858000"/>
              <a:gd name="connsiteX6" fmla="*/ 0 w 8685310"/>
              <a:gd name="connsiteY6" fmla="*/ 3692199 h 6858000"/>
              <a:gd name="connsiteX7" fmla="*/ 0 w 8685310"/>
              <a:gd name="connsiteY7" fmla="*/ 25675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85310" h="6858000">
                <a:moveTo>
                  <a:pt x="8035970" y="0"/>
                </a:moveTo>
                <a:lnTo>
                  <a:pt x="8685310" y="1"/>
                </a:lnTo>
                <a:lnTo>
                  <a:pt x="4725842" y="6858000"/>
                </a:lnTo>
                <a:lnTo>
                  <a:pt x="4076502" y="6858000"/>
                </a:lnTo>
                <a:close/>
                <a:moveTo>
                  <a:pt x="1482352" y="0"/>
                </a:moveTo>
                <a:lnTo>
                  <a:pt x="2131692" y="0"/>
                </a:lnTo>
                <a:lnTo>
                  <a:pt x="0" y="3692199"/>
                </a:lnTo>
                <a:lnTo>
                  <a:pt x="0" y="256750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17" name="Right Triangle 16">
            <a:extLst>
              <a:ext uri="{FF2B5EF4-FFF2-40B4-BE49-F238E27FC236}">
                <a16:creationId xmlns:a16="http://schemas.microsoft.com/office/drawing/2014/main" id="{50169980-1997-41F4-E16B-30D99CAB6FAE}"/>
              </a:ext>
            </a:extLst>
          </p:cNvPr>
          <p:cNvSpPr/>
          <p:nvPr userDrawn="1"/>
        </p:nvSpPr>
        <p:spPr>
          <a:xfrm rot="16200000">
            <a:off x="10571531" y="5237531"/>
            <a:ext cx="2057398" cy="118354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04F78A42-92F7-BA38-9F9A-F5861166E7C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8036838" cy="6858000"/>
          </a:xfrm>
          <a:custGeom>
            <a:avLst/>
            <a:gdLst>
              <a:gd name="connsiteX0" fmla="*/ 2127064 w 8036838"/>
              <a:gd name="connsiteY0" fmla="*/ 0 h 6858000"/>
              <a:gd name="connsiteX1" fmla="*/ 8036838 w 8036838"/>
              <a:gd name="connsiteY1" fmla="*/ 1 h 6858000"/>
              <a:gd name="connsiteX2" fmla="*/ 4077370 w 8036838"/>
              <a:gd name="connsiteY2" fmla="*/ 6858000 h 6858000"/>
              <a:gd name="connsiteX3" fmla="*/ 0 w 8036838"/>
              <a:gd name="connsiteY3" fmla="*/ 6858000 h 6858000"/>
              <a:gd name="connsiteX4" fmla="*/ 0 w 8036838"/>
              <a:gd name="connsiteY4" fmla="*/ 5588474 h 6858000"/>
              <a:gd name="connsiteX5" fmla="*/ 0 w 8036838"/>
              <a:gd name="connsiteY5" fmla="*/ 36841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36838" h="6858000">
                <a:moveTo>
                  <a:pt x="2127064" y="0"/>
                </a:moveTo>
                <a:lnTo>
                  <a:pt x="8036838" y="1"/>
                </a:lnTo>
                <a:lnTo>
                  <a:pt x="4077370" y="6858000"/>
                </a:lnTo>
                <a:lnTo>
                  <a:pt x="0" y="6858000"/>
                </a:lnTo>
                <a:lnTo>
                  <a:pt x="0" y="5588474"/>
                </a:lnTo>
                <a:lnTo>
                  <a:pt x="0" y="3684183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78700" y="1323305"/>
            <a:ext cx="3975100" cy="3091385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40500" y="4551215"/>
            <a:ext cx="4813300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AB5ACE3-D5DA-B1C9-AD7D-878CEF28A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154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B3B7D0-12D1-62E7-CDA9-140772527870}"/>
              </a:ext>
            </a:extLst>
          </p:cNvPr>
          <p:cNvSpPr/>
          <p:nvPr userDrawn="1"/>
        </p:nvSpPr>
        <p:spPr>
          <a:xfrm>
            <a:off x="3484517" y="0"/>
            <a:ext cx="4608808" cy="6858000"/>
          </a:xfrm>
          <a:custGeom>
            <a:avLst/>
            <a:gdLst>
              <a:gd name="connsiteX0" fmla="*/ 3959468 w 4608808"/>
              <a:gd name="connsiteY0" fmla="*/ 0 h 6858000"/>
              <a:gd name="connsiteX1" fmla="*/ 4608808 w 4608808"/>
              <a:gd name="connsiteY1" fmla="*/ 1 h 6858000"/>
              <a:gd name="connsiteX2" fmla="*/ 649340 w 4608808"/>
              <a:gd name="connsiteY2" fmla="*/ 6858000 h 6858000"/>
              <a:gd name="connsiteX3" fmla="*/ 0 w 4608808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8808" h="6858000">
                <a:moveTo>
                  <a:pt x="3959468" y="0"/>
                </a:moveTo>
                <a:lnTo>
                  <a:pt x="4608808" y="1"/>
                </a:lnTo>
                <a:lnTo>
                  <a:pt x="64934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16" name="Right Triangle 15">
            <a:extLst>
              <a:ext uri="{FF2B5EF4-FFF2-40B4-BE49-F238E27FC236}">
                <a16:creationId xmlns:a16="http://schemas.microsoft.com/office/drawing/2014/main" id="{73F9C699-7CFF-B27E-D306-4BCD172FAF7E}"/>
              </a:ext>
            </a:extLst>
          </p:cNvPr>
          <p:cNvSpPr/>
          <p:nvPr userDrawn="1"/>
        </p:nvSpPr>
        <p:spPr>
          <a:xfrm rot="5400000">
            <a:off x="-547450" y="547450"/>
            <a:ext cx="2577816" cy="1482916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C3BBCBBA-A5D2-2AC4-321B-6A615BC5525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129230" y="2"/>
            <a:ext cx="8062770" cy="6857999"/>
          </a:xfrm>
          <a:custGeom>
            <a:avLst/>
            <a:gdLst>
              <a:gd name="connsiteX0" fmla="*/ 8062770 w 8062770"/>
              <a:gd name="connsiteY0" fmla="*/ 0 h 6857999"/>
              <a:gd name="connsiteX1" fmla="*/ 8062770 w 8062770"/>
              <a:gd name="connsiteY1" fmla="*/ 6857999 h 6857999"/>
              <a:gd name="connsiteX2" fmla="*/ 0 w 8062770"/>
              <a:gd name="connsiteY2" fmla="*/ 6857999 h 6857999"/>
              <a:gd name="connsiteX3" fmla="*/ 3959467 w 8062770"/>
              <a:gd name="connsiteY3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62770" h="6857999">
                <a:moveTo>
                  <a:pt x="8062770" y="0"/>
                </a:moveTo>
                <a:lnTo>
                  <a:pt x="8062770" y="6857999"/>
                </a:lnTo>
                <a:lnTo>
                  <a:pt x="0" y="6857999"/>
                </a:lnTo>
                <a:lnTo>
                  <a:pt x="3959467" y="0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47701"/>
            <a:ext cx="4608810" cy="3044166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3291030" cy="143823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33D86F7-413A-92DC-B737-F2ECE7DCC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154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FFA50E70-6A8D-B594-A041-10F94F410596}"/>
              </a:ext>
            </a:extLst>
          </p:cNvPr>
          <p:cNvSpPr/>
          <p:nvPr userDrawn="1"/>
        </p:nvSpPr>
        <p:spPr>
          <a:xfrm>
            <a:off x="0" y="0"/>
            <a:ext cx="3960909" cy="6858000"/>
          </a:xfrm>
          <a:custGeom>
            <a:avLst/>
            <a:gdLst>
              <a:gd name="connsiteX0" fmla="*/ 3311569 w 3960909"/>
              <a:gd name="connsiteY0" fmla="*/ 0 h 6858000"/>
              <a:gd name="connsiteX1" fmla="*/ 3960909 w 3960909"/>
              <a:gd name="connsiteY1" fmla="*/ 0 h 6858000"/>
              <a:gd name="connsiteX2" fmla="*/ 1440 w 3960909"/>
              <a:gd name="connsiteY2" fmla="*/ 6858000 h 6858000"/>
              <a:gd name="connsiteX3" fmla="*/ 0 w 3960909"/>
              <a:gd name="connsiteY3" fmla="*/ 6857999 h 6858000"/>
              <a:gd name="connsiteX4" fmla="*/ 0 w 3960909"/>
              <a:gd name="connsiteY4" fmla="*/ 573580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60909" h="6858000">
                <a:moveTo>
                  <a:pt x="3311569" y="0"/>
                </a:moveTo>
                <a:lnTo>
                  <a:pt x="3960909" y="0"/>
                </a:lnTo>
                <a:lnTo>
                  <a:pt x="1440" y="6858000"/>
                </a:lnTo>
                <a:lnTo>
                  <a:pt x="0" y="6857999"/>
                </a:lnTo>
                <a:lnTo>
                  <a:pt x="0" y="5735806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0DF365E9-BF21-4833-FCE4-73B9EEFEDA3B}"/>
              </a:ext>
            </a:extLst>
          </p:cNvPr>
          <p:cNvSpPr/>
          <p:nvPr userDrawn="1"/>
        </p:nvSpPr>
        <p:spPr>
          <a:xfrm rot="16200000">
            <a:off x="9183791" y="3849791"/>
            <a:ext cx="3819316" cy="2197102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DCDB5F93-5CA6-7231-8D41-000ABA304C0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3312436" cy="5737224"/>
          </a:xfrm>
          <a:custGeom>
            <a:avLst/>
            <a:gdLst>
              <a:gd name="connsiteX0" fmla="*/ 0 w 3312436"/>
              <a:gd name="connsiteY0" fmla="*/ 0 h 5737224"/>
              <a:gd name="connsiteX1" fmla="*/ 3312436 w 3312436"/>
              <a:gd name="connsiteY1" fmla="*/ 0 h 5737224"/>
              <a:gd name="connsiteX2" fmla="*/ 48 w 3312436"/>
              <a:gd name="connsiteY2" fmla="*/ 5737224 h 5737224"/>
              <a:gd name="connsiteX3" fmla="*/ 0 w 3312436"/>
              <a:gd name="connsiteY3" fmla="*/ 5737224 h 5737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12436" h="5737224">
                <a:moveTo>
                  <a:pt x="0" y="0"/>
                </a:moveTo>
                <a:lnTo>
                  <a:pt x="3312436" y="0"/>
                </a:lnTo>
                <a:lnTo>
                  <a:pt x="48" y="5737224"/>
                </a:lnTo>
                <a:lnTo>
                  <a:pt x="0" y="5737224"/>
                </a:lnTo>
                <a:close/>
              </a:path>
            </a:pathLst>
          </a:custGeom>
          <a:noFill/>
        </p:spPr>
        <p:txBody>
          <a:bodyPr wrap="square" anchor="t">
            <a:noAutofit/>
          </a:bodyPr>
          <a:lstStyle>
            <a:lvl1pPr marL="0" indent="0" algn="l">
              <a:buNone/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lang="en-US" dirty="0"/>
            </a:br>
            <a:r>
              <a:rPr lang="en-US" dirty="0"/>
              <a:t>Click icon to add picture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4079" y="1571678"/>
            <a:ext cx="7469777" cy="1869365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64080" y="3549635"/>
            <a:ext cx="7489720" cy="7880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83973" y="534986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83973" y="557720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83973" y="580453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CF0E8A0-A227-9D2C-0EC1-3701B26D3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154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7DAC279-D099-1F5A-AE8D-6E42271C3A79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6B495CF5-E771-239C-95A7-B14E27D80CD5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5A0CCEE-A548-D461-FF49-913C6465E50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5B0C32B-A11F-8460-6F0B-83822DDF54E5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95463EE-4C80-88D5-8BD6-9C97B700446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FC9D463-F2E2-BD30-4DF0-C16E2FB0A01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2740075-7B54-2CFB-1918-57DF1455FF48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A332172-7EA8-6374-8411-EA65B0421FA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DF7CEA0-FF3A-28F2-AB8C-F96172EBFCE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1916496-39B8-986E-D5DE-31545C5399A5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8C26F49-321F-CC9D-96B5-B885249D3FA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D5AE942-C97D-25B3-6A77-7EC2083484F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6ABD8149-51E1-B6BD-3205-B1B5DF34E269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B67B315-C19E-6453-2856-2D8890564C4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635BC84-790E-C7CD-C9F4-312E23BB66E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D7DD2FF3-0A4C-09B0-FB76-C8C6814EC7C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080DE5C7-F8A7-91AC-CD81-05EA6388B4A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A0C0309-D41D-7B8C-2C22-2470D88BD2B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F7403DC9-EAED-76DA-9A34-5CC0DF271F50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D291EA1-0769-C967-2FB2-0698F70B466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D2525E82-99C1-B94C-C110-E96FD9B012F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A631597-7609-4F87-4521-B4D29B59CF4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218F4F14-2475-1309-8557-2B039358ACA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772EB131-FA4B-4842-FD5C-5A2711166EC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4AA323E-D93D-D068-A5F9-56BE8D1DD2C6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02DF20CE-1878-7793-F999-9B70AD08FADB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28B510D-9008-9D28-7B4E-23B03F8070C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37A4797C-2BE6-821A-34A5-4478664DBCC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050A325-3391-B288-1880-87C18BA5339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1FC031A-5A52-17A6-8240-6C69BD75CDE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A964AABD-8241-C431-5726-9D4FE4765013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F6FB2D67-576F-69AE-C10B-16DBAEA2D0D0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198BB1D-FFFB-D8D5-BFE2-38FEBA69C65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BED256AB-15A4-4A7D-651A-24398D701BC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3878179E-87E6-EA9C-1C3F-F269F3DDE98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19DD285E-1C56-22C1-161A-5030F2823C8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3D3A1702-E548-7209-4CC3-B69D5717D786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5B738D8-48FF-70A8-91B6-F68E90A9E59F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D2071688-F11B-CE84-C5C9-714A025BCCB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D714395F-D643-9355-131C-C318C9D14F6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9D647A05-5338-BE1B-A458-897F556E7A6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5DEDBFB0-EEED-A0B7-5C3A-0D18D345284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38EABC18-322C-DF5B-6EFE-0F6E06F6692F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12AFF1E9-A5EE-EEC5-1537-B605B9DA3E8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565634CD-FDEC-8CE1-AB95-9FE62804323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30B46546-E909-F549-40C8-417C7A1D3BC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2394A681-6F3C-2A90-0FC1-3D8E9970CB0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15378645-1FA5-9325-2C66-313F1F89DEF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EBFFEE93-AB1A-430C-800F-67FF88A8C66E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7875BAC7-B8F7-F838-3AEB-D5FE0BF651A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6D8D8BE9-6BA1-820E-4CAF-9561EFA6D3EE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C778969F-8C2D-B861-C2B7-6E8B793DD190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517ABC52-138B-AC06-7C69-2EA1E8E8781A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C915B973-4CF3-48A7-036C-251D8C29844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F891FB61-4A69-615F-A5F2-A8D78078202D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A66BFAFD-5152-A11F-1F96-F68227C17AA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A2E469CD-D418-1FAF-1A55-870D466F0DE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37C5D075-2F58-8D7C-8837-348F6A39177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6A322173-F45D-575D-68F7-A6BBBB0FB3C9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EB92BF56-760C-E748-91E3-5AC5CF6F725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48A193AA-A296-989F-9797-3AEA6DBC5646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2627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AC94DF76-0A63-6E3C-65FA-F002381431A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C1B51603-FDBB-F360-CCCA-ED4F0324DF18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8755F30-C503-974F-D46E-D9445494B4A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>
                <a:solidFill>
                  <a:srgbClr val="222A35"/>
                </a:solidFill>
              </a:rPr>
              <a:pPr lvl="0"/>
              <a:t>3</a:t>
            </a:fld>
            <a:endParaRPr lang="en-US" noProof="0">
              <a:solidFill>
                <a:srgbClr val="222A3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42F4076-E470-8C1D-68CB-46D3A61E4E3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>
                <a:solidFill>
                  <a:srgbClr val="222A35"/>
                </a:solidFill>
              </a:rPr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>
                <a:solidFill>
                  <a:srgbClr val="222A35"/>
                </a:solidFill>
              </a:rPr>
              <a:pPr lvl="0"/>
              <a:t>4</a:t>
            </a:fld>
            <a:endParaRPr lang="en-US" noProof="0">
              <a:solidFill>
                <a:srgbClr val="222A3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AE625907-C783-3F0E-32C3-BFB5C524244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>
                <a:solidFill>
                  <a:srgbClr val="222A35"/>
                </a:solidFill>
              </a:rPr>
              <a:t>Your Footer Here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>
                <a:solidFill>
                  <a:srgbClr val="222A35"/>
                </a:solidFill>
              </a:rPr>
              <a:pPr lvl="0"/>
              <a:t>5</a:t>
            </a:fld>
            <a:endParaRPr lang="en-US" noProof="0">
              <a:solidFill>
                <a:srgbClr val="222A3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CE42782A-B501-1864-331E-26784F2DE8F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>
                <a:solidFill>
                  <a:srgbClr val="222A35"/>
                </a:solidFill>
              </a:rPr>
              <a:pPr lvl="0"/>
              <a:t>6</a:t>
            </a:fld>
            <a:endParaRPr lang="en-US" noProof="0">
              <a:solidFill>
                <a:srgbClr val="222A3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Modern Navy Horizon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34A61"/>
      </a:accent1>
      <a:accent2>
        <a:srgbClr val="DFDDC4"/>
      </a:accent2>
      <a:accent3>
        <a:srgbClr val="EDE6D5"/>
      </a:accent3>
      <a:accent4>
        <a:srgbClr val="144159"/>
      </a:accent4>
      <a:accent5>
        <a:srgbClr val="6E8387"/>
      </a:accent5>
      <a:accent6>
        <a:srgbClr val="F5F3ED"/>
      </a:accent6>
      <a:hlink>
        <a:srgbClr val="C4B897"/>
      </a:hlink>
      <a:folHlink>
        <a:srgbClr val="002E4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8_T_PGO_Modern-Navy-Horizon.pptx" id="{33C5FAAA-4F3A-4A9C-9014-709B68411E1C}" vid="{D4FEA3F2-E2E7-4E0D-AE2A-4090456F998A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08_T_PGO_Modern-Navy-Horizon.pptx" id="{33C5FAAA-4F3A-4A9C-9014-709B68411E1C}" vid="{56D01450-EF5C-4561-92FF-1AC7DFCEDBC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232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Navy Horizon</dc:title>
  <dc:creator>PresentationGO.com</dc:creator>
  <dc:description>© Copyright PresentationGO.com</dc:description>
  <cp:lastModifiedBy>Christophe Barroche</cp:lastModifiedBy>
  <cp:revision>14</cp:revision>
  <dcterms:created xsi:type="dcterms:W3CDTF">2024-09-05T17:32:39Z</dcterms:created>
  <dcterms:modified xsi:type="dcterms:W3CDTF">2024-09-06T17:14:28Z</dcterms:modified>
  <cp:category>Templates</cp:category>
</cp:coreProperties>
</file>