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88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22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7545" y="3368040"/>
            <a:ext cx="7221415" cy="2562654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7545" y="6031523"/>
            <a:ext cx="7221415" cy="674077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40840"/>
            <a:ext cx="10515600" cy="913259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485900"/>
            <a:ext cx="7315200" cy="4705561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8139"/>
            <a:ext cx="10515600" cy="8545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5206"/>
            <a:ext cx="10515600" cy="258577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02509"/>
            <a:ext cx="10515598" cy="100871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65609"/>
            <a:ext cx="3616569" cy="1087846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92368"/>
            <a:ext cx="10515601" cy="153598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2120425"/>
            <a:ext cx="10515599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01159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240192"/>
            <a:ext cx="4699958" cy="6144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6150" y="3759955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960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9693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2426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47CB742-9746-700E-E733-F59789A8B8BC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9F9A73E-659E-E82A-0F0D-733E57A3C13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B8F0F2D-DBEF-7D3C-B53B-AA84578A2DF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C2D1F3A-EEB3-D8DF-69F6-53EE674AE06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1D5E275-EDA9-8A4E-4E05-DE941F1FA9E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C933AE6-9D0C-8950-C911-DE1BD09EEBD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B5D15DD-7773-037B-9CAE-8FBB57D902D6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53BA13B-5CDD-0B75-472F-D4D0102074F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DCB3B18-2ADB-1F46-0C8B-602AB69612F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FCC8708-6082-15A6-A19E-DA4D08C3D20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FC33679-8A28-B8F3-00D6-E563B154424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BFC75E8-FE0F-6275-AE10-E54096CEE62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1A48BC7-56A5-7484-0523-47DDC4C594A8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6087154-762A-39B4-DF25-6D3792BD7FC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5045024-16A2-6EBD-6881-C92AE8F3453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C84E9A6-7CF8-9AD9-AEDC-BE35FFB8E1C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BDC691F-1774-7EE2-1E56-156BF2E6293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507E74-F304-9DDD-DB73-82D2017DCFB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9E645F5-BEEC-5C9D-E3BD-AEFCD03AFF9B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6720C99-B74A-39C8-D68B-CC63E3AA31F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DA00E45-F856-7B60-F0AE-7190A4DE16E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31B9B3F-58E3-7F33-BE6A-21539D88EAC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96C43CA-1A04-0849-F663-4E3041517F8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D9BDAE9-901F-85C8-CB2C-83DFF4505F9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178D083-F296-C6FC-85EB-3A131B4E4278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F7F53B1-0E72-8D17-A414-EE4D67F3633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1564834-AAA4-BE46-8124-7BC4FA079DF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418BA9B-4F92-B198-B92E-7647697D995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DDE67A7-7264-D6AD-1BEE-8ABC8CC9085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CD21016-0812-CFFB-9709-9EF1A485224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20ED8F2-0BA8-25BE-E3E9-1F125257F4AD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BF8BB444-186A-89FE-E700-8690A3ABB4A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41C9711-26CE-C2DA-C41A-032D8A8970C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16CDD5B-0067-81A4-B7D9-35C697A5B2B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EEB725B-AB13-8F3A-3629-F8AF52C744C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AE215AC-4AAB-08B6-2369-20A9C09AA8B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0D8CEB8-92D6-4A25-C6E0-C52544B98EDC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061F9A5-4896-A7F3-A2C3-DC504907893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D5ADA14-C09E-F207-8B93-C3CA3C345E5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F67F435-C876-501E-C755-7ADCDEB2032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9E8BBC4-C4CE-92C5-54A5-14F05631822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7F5BD1C-F704-E28E-C1FD-CF835101351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BA31C52A-8FCD-DDF4-7BAA-BC31EE8B1DD7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C9FAE17-B8E6-7FCF-DD8C-6F84EE63001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5F429F8-7C29-86CF-D38C-331BE665A2E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98C1F534-32CF-0EF7-BE4C-538C933608A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D066B2F-38AC-981C-9E7B-366BC070906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DDB303CA-8AB1-776B-F7D6-D2693EF2F2A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98A52E3-D135-2514-D682-214517DBACE4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6659A94-7BD9-DD5A-957A-19521DC58A3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FEFE549-4398-2408-7F1E-25DA7A77597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5168846-628F-7999-321C-955A9874627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55602FAF-6FF1-F111-1EAA-2CFBDE1E2AC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22BD994-5CBA-1939-907F-1C62254CE44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E5435206-1014-A6A1-AB71-902EA4A02AB2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B95A8F4-057B-89D6-085B-BCB5BE5E51C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7B28CE9A-5752-FDA2-C753-1392F0EB43E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B3DE887F-3287-EE8B-C4FC-0C3950D9049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48E002-22EB-0CF8-EA2E-DE30CB82567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FA6D4B6-2919-8A7E-B35B-515E5D22B8C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8A89873-4B7B-B21C-9717-D2D3B2B06050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1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70C9A04D-C628-C228-D43D-269D133046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isty Mountain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6_T_PGO_Misty-Mountains.pptx" id="{50E26B61-6C3A-4D8A-B0C3-0224B5B0DCA8}" vid="{10ED2BEC-2464-4210-8CDF-80ECBC7789C8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6_T_PGO_Misty-Mountains.pptx" id="{50E26B61-6C3A-4D8A-B0C3-0224B5B0DCA8}" vid="{52EF1CEE-544E-4BCC-8778-D62DC94846F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Misty Mountains</dc:title>
  <dc:creator>PresentationGO.com</dc:creator>
  <dc:description>© Copyright PresentationGO.com</dc:description>
  <cp:lastModifiedBy>Christophe Barroche</cp:lastModifiedBy>
  <cp:revision>6</cp:revision>
  <dcterms:created xsi:type="dcterms:W3CDTF">2024-09-02T18:44:50Z</dcterms:created>
  <dcterms:modified xsi:type="dcterms:W3CDTF">2024-09-02T19:12:37Z</dcterms:modified>
  <cp:category>Templates</cp:category>
</cp:coreProperties>
</file>