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56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87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94334FA-160F-5CAF-86B2-892F49001ED0}"/>
              </a:ext>
            </a:extLst>
          </p:cNvPr>
          <p:cNvSpPr/>
          <p:nvPr userDrawn="1"/>
        </p:nvSpPr>
        <p:spPr>
          <a:xfrm>
            <a:off x="0" y="0"/>
            <a:ext cx="12192000" cy="468376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30000"/>
                </a:schemeClr>
              </a:gs>
              <a:gs pos="71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811338"/>
            <a:ext cx="10515600" cy="1895633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198" y="2799047"/>
            <a:ext cx="10515603" cy="980848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114303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114303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114303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7A6A94F-F17D-CF33-BCBB-19B365C7EAFA}"/>
              </a:ext>
            </a:extLst>
          </p:cNvPr>
          <p:cNvSpPr/>
          <p:nvPr userDrawn="1"/>
        </p:nvSpPr>
        <p:spPr>
          <a:xfrm>
            <a:off x="0" y="0"/>
            <a:ext cx="12192000" cy="415544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30000"/>
                </a:schemeClr>
              </a:gs>
              <a:gs pos="71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511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1954"/>
            <a:ext cx="10515600" cy="28597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D97451C-DBFF-8045-661E-13251B6D60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114303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3CE2675-D5B4-B3C4-36F7-B8DABB84F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114303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4FB0C69-FAFC-32C5-6554-6A5C839D2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114303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32C11F8-06CC-46BF-EBF6-41A17299511A}"/>
              </a:ext>
            </a:extLst>
          </p:cNvPr>
          <p:cNvSpPr/>
          <p:nvPr userDrawn="1"/>
        </p:nvSpPr>
        <p:spPr>
          <a:xfrm>
            <a:off x="0" y="0"/>
            <a:ext cx="12192000" cy="415544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30000"/>
                </a:schemeClr>
              </a:gs>
              <a:gs pos="71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57ACD6-4205-0B4A-8CBF-F0F4758FB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511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1CCF5-FC02-736C-00A3-F130CFF14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1954"/>
            <a:ext cx="10515600" cy="28597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B8DD56-1256-5EC4-45A8-6FEE18785F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114303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69EFE0-8D63-FE2F-6E11-6F33537BF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114303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503804-BEC2-0947-F006-819BCA212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114303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A0205C2-F126-0F27-C158-C4F04BD2E928}"/>
              </a:ext>
            </a:extLst>
          </p:cNvPr>
          <p:cNvSpPr/>
          <p:nvPr userDrawn="1"/>
        </p:nvSpPr>
        <p:spPr>
          <a:xfrm>
            <a:off x="0" y="0"/>
            <a:ext cx="12192000" cy="468376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30000"/>
                </a:schemeClr>
              </a:gs>
              <a:gs pos="71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8161"/>
            <a:ext cx="7403757" cy="183784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058082"/>
            <a:ext cx="7403757" cy="74183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E9A2203-2411-6FE8-83B1-B182285E7A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114303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1338BC1-054C-5403-1F58-6378F9147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114303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E014748-B17E-3DB1-3921-816621D6C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114303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DFF0805-886A-04BD-3CBA-E41397317A40}"/>
              </a:ext>
            </a:extLst>
          </p:cNvPr>
          <p:cNvSpPr/>
          <p:nvPr userDrawn="1"/>
        </p:nvSpPr>
        <p:spPr>
          <a:xfrm>
            <a:off x="0" y="0"/>
            <a:ext cx="12192000" cy="468376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30000"/>
                </a:schemeClr>
              </a:gs>
              <a:gs pos="71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0941" y="1088642"/>
            <a:ext cx="10322859" cy="178724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0941" y="2967963"/>
            <a:ext cx="10322859" cy="922073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E969E47-E304-A968-C60B-614FAFBE62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114303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EBEFBF-43B6-40E6-8693-A94C393F8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114303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E374BCF-5FAE-A225-FDA1-59B973D4D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114303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840FE5C-C08F-0941-10F7-113F5DA70DC9}"/>
              </a:ext>
            </a:extLst>
          </p:cNvPr>
          <p:cNvSpPr/>
          <p:nvPr userDrawn="1"/>
        </p:nvSpPr>
        <p:spPr>
          <a:xfrm>
            <a:off x="0" y="0"/>
            <a:ext cx="12192000" cy="468376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30000"/>
                </a:schemeClr>
              </a:gs>
              <a:gs pos="71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1637"/>
            <a:ext cx="6563497" cy="254133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905044"/>
            <a:ext cx="6563497" cy="96519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94103" y="1571544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09953" y="309371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409953" y="332105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09953" y="354838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CD35A99-135F-E227-6368-FCD6082B2F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114303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B66204C-F78D-07FA-999B-4FCDCFD54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114303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7C65213-677B-B643-961B-316E7C431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114303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83A9379-B2AA-4DD9-1085-24E09861566D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4789E1E-093C-87CE-81D5-8E4E60ADE39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3F4B127-9868-9A5C-C58C-5141876F3FC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3BE33EC-8847-EAD2-5880-81BDF550968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8FB99E0-2557-9C34-95B1-94665098C25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304368F-14A6-BFE1-2333-76362DDDA18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9CDA8C1-C06D-363B-B897-85A738D828B7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B92B555-295E-422C-A718-9005BA84D66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E3AEF58-8770-6645-9C1E-9068A5EC2A9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9473429-651A-30DB-0CD6-104BBE4017B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B292B3A-7E76-2682-7D1A-D8EB5864419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24F8E72-0550-E9EF-E19A-B2F1B4CEEA2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7D60CB3-686E-5084-A338-353D6B57CD9D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E67DDF6-8B7D-EA4F-C77A-0EE30686E25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9DA6C0B-BA62-63BD-D453-E8DC4B4E6B6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640B0E8-B0CF-B458-42B9-14A34FE1E40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2C050DA-74E1-F91B-573E-919E0998B9C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15B942A-A5AA-2B22-4589-56D5A4757F9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75A69D7-90CE-DCA5-2F81-C95362B98BE6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1862072-B992-3EF9-9EA6-E26A4AB0F09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9EF868A-FCFF-3CFC-7F3C-B41DFEB6673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541FB40-E000-5CCB-6417-AEEFDE34EF7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E3DB2B3-196B-C273-5C3D-01FBFD8947A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DE1F4BDC-0FAB-CF8A-BB1B-C88572E4892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6BB9D3E-7DA1-A8CC-7404-9B285F9E47A3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884FBBE-76A9-485B-4506-EC7337826F2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B81406-EF66-9CDD-C68C-CE57132C8A2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C59BBE3-08E0-F49A-3A1D-303E107D33B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35A98B0-8CB3-2887-93E3-EC2F2B49182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E009163-98DF-23A5-9DF8-C5C774D3C43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FCA93D4-5D15-8905-5415-FDCB0EF6A45C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7BD2671F-7B72-B18F-5DD5-C6CC7D82DF9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F655C16-7BC3-21AE-C1EA-00A15E6D8C2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C470DE25-DD42-C7BE-B2A7-D93209426E3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62BC3B0-CDBF-101D-C2F6-AB1339E7B9F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1E2404D8-35D8-E37D-F65E-88EAA258EA8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165AC41-3DE7-5E6F-6F3C-2E2ABD99CA77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49F633DF-3A5B-66B6-CA4B-CB1395B0EE3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304FCE71-D53E-E046-524B-0F30C3B01D1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149AC5B-42FE-E612-E6B7-B7FF2E1C48E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92AFAB52-9E8E-C997-48F8-A7A61D0C818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7910DCE7-5EB4-93C0-815D-4456015DAFB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594B736-241E-07F8-1A98-8177B1DE1883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D62D2ADF-9309-7BAE-BF85-214F3690576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651E501D-A969-143E-BE96-5894FC8A473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6FE52F21-F645-8294-5A8D-4C17B5AD4B2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B7E3D75-C99F-3880-39BF-C7544E8CF3F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729BAB3C-722E-37A6-FD81-E1438E62B1F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B9FBD343-0E8E-095E-E420-666651168201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803444F6-822B-C05F-3CBD-EAFD27D7A92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7A472D5-4E6C-2A22-FC83-D90AFC1E671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094EAB80-2298-3127-4042-8B260DD8547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1E9A7AED-6CC7-F3F2-F568-4599704CE7E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0CD864B-661B-7D8A-98C7-6907EC90261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26EEB96-9A1F-F372-3633-5ACC4F287769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BB6C806-D67B-FF3B-69D3-BCB547B81BE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FD98B1F6-AA19-A5A7-56BC-4ECC4B7F8CB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FFB17ADA-5304-F793-49CC-108C827F98D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BA4E115-026C-1CD3-766B-9EFF5BC666A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E3C4D76-9F8B-3DB2-1342-EA70508DF60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C8104047-8C17-6EE5-B92A-2554551A85B1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811338"/>
            <a:ext cx="10515600" cy="1895633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198" y="2799047"/>
            <a:ext cx="10515603" cy="980848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28B7E98-BD53-1A03-E945-7ECDEAEC448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The Art of Learning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2E44"/>
      </a:accent1>
      <a:accent2>
        <a:srgbClr val="C4B897"/>
      </a:accent2>
      <a:accent3>
        <a:srgbClr val="EDE6D5"/>
      </a:accent3>
      <a:accent4>
        <a:srgbClr val="819293"/>
      </a:accent4>
      <a:accent5>
        <a:srgbClr val="6E8387"/>
      </a:accent5>
      <a:accent6>
        <a:srgbClr val="D1C7AB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2_T_PGO_The-Art-of-Learning.pptx" id="{C91C601C-56F0-43AA-9BBF-0B20AF7CDA77}" vid="{01C91152-8A05-445C-A638-AD34E439BA55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2_T_PGO_The-Art-of-Learning.pptx" id="{C91C601C-56F0-43AA-9BBF-0B20AF7CDA77}" vid="{BD06FAF9-C4CD-4824-A7EF-21B9D84547A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345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Art of Learning</dc:title>
  <dc:creator>PresentationGO.com</dc:creator>
  <dc:description>© Copyright PresentationGO.com</dc:description>
  <cp:lastModifiedBy>Christophe Barroche</cp:lastModifiedBy>
  <cp:revision>5</cp:revision>
  <dcterms:created xsi:type="dcterms:W3CDTF">2024-08-23T17:35:20Z</dcterms:created>
  <dcterms:modified xsi:type="dcterms:W3CDTF">2024-08-23T18:41:41Z</dcterms:modified>
  <cp:category>Templates</cp:category>
</cp:coreProperties>
</file>