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49" autoAdjust="0"/>
    <p:restoredTop sz="94651" autoAdjust="0"/>
  </p:normalViewPr>
  <p:slideViewPr>
    <p:cSldViewPr snapToGrid="0">
      <p:cViewPr varScale="1">
        <p:scale>
          <a:sx n="111" d="100"/>
          <a:sy n="111" d="100"/>
        </p:scale>
        <p:origin x="124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2900" y="3768634"/>
            <a:ext cx="5622471" cy="193341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2901" y="5846233"/>
            <a:ext cx="5622470" cy="635687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9634" y="436737"/>
            <a:ext cx="3394165" cy="1414827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8410" y="2063931"/>
            <a:ext cx="3925389" cy="4080052"/>
          </a:xfrm>
        </p:spPr>
        <p:txBody>
          <a:bodyPr/>
          <a:lstStyle>
            <a:lvl1pPr algn="r"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 algn="r"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 algn="r"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 algn="r"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 algn="r"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4647"/>
            <a:ext cx="2743200" cy="1538656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68497"/>
            <a:ext cx="4944291" cy="4097172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698233"/>
            <a:ext cx="4160520" cy="256895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1B00B704-7A66-05EF-33DC-D4457C5D2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5359260"/>
            <a:ext cx="5624744" cy="69632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12383"/>
            <a:ext cx="5624745" cy="195480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5359260"/>
            <a:ext cx="5624744" cy="69632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44324"/>
            <a:ext cx="4247606" cy="136441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841648"/>
            <a:ext cx="4247606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22350" y="52223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202051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224784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247517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3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02543C2-636B-AB09-F16A-78EB69ECCAD6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58377B8-8369-111E-BB7F-ECDA8D433F5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B25B16E-F598-8F67-5E56-1276FC34C79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3EFE185-8EF5-039A-08E9-87FBF9E9E2E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F0B04C6-6A44-031E-FD90-BF697A450D2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A6FB403-B056-AFAC-1149-6D4803EC514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31EA004-0957-70B4-29E5-C0FE8FFE8385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EB318CF-6412-3514-425D-D20FEEBAC52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634E042-6CBC-75CF-228B-0AB0A337729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118ECDA-7DDA-E866-17A3-A7EAFC39909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BAE4160-32C3-E403-C783-36FC2FCA870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73C2CA8-FC87-7110-E3F2-70F98BABC0A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281AF8-9F8B-B082-98DA-C9EB126A174A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7C0E4A0-FBD5-5404-FDF7-34605F9E637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4AA67A1-7548-DE44-B0C4-FBA2D07EC16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3E3425C-BB9C-35DE-56B9-63699601565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47471C3-1621-12BC-7B6F-1D6D8F5110F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F862EAA-5DF1-E813-41DB-D90CFAC0A18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3C9F4E7-BFB0-5697-8E13-C2E152D78CC9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47AC5A5-9CEF-3B28-E3DE-86127BEDB15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CE7F1E9-02A9-41DA-06C4-AF631A3562F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5526505-CFB3-3477-ECA2-B14721E94E8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06EBD6D-DB4B-6783-3D90-5FE2ACC62C6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4109597-900F-AD99-98EE-D685F968466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0D11A3EB-2031-163C-A969-BA7F3DCFA093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09439DC-E81E-CB00-EA33-3F8CD96C568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6EA3A81-93A6-4A92-5D0B-D4E528DE9E5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D488F041-5CC2-11C6-01CC-FF7D191DA36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46076C94-591B-05F5-705D-AEB2F7981BE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27C75EB-0E1E-5C2B-9DA8-5A24B9DEF64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10B6833B-171D-687F-32EF-E33275D759CD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BD19DE32-BEBD-98F1-C6E4-FBE5CB8C397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1279388-984B-FF3E-4116-7D9A36400C9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458E3D16-68B7-93CE-839B-50470AA949A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B3EFF642-C284-A105-5ABC-925774813C9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C5754A5C-B39F-5FB3-5D6D-826140A35C9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E28FD29-0BC3-BFE8-CBD6-D3B8FE969181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4FE03DD7-229B-EC48-576D-AB8BA23DA4E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2558AD7-AA5F-E3A2-2358-17A4E7CCF17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BC229C1-9A4E-FAAB-EBEE-AC90B6A6E0C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65E8DB3-33C3-6119-6ADC-F262C372405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8AE7BDB-BFE0-C028-16E6-94E22388F57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70482DF-318D-1F99-061B-E96C0DFA5D50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29E8BB2-6512-5D17-F4CD-A35116DC592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EDCED27A-6D2A-C590-4A56-C38DD98A376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173098B-13E7-8415-7BCA-7AC41021D07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61695C50-7EF7-C6DA-4B92-EAEA76F1B27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B0EF617B-18A9-D6F8-DC75-DACF10A8E3A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2A39CFF9-DE92-0EC4-62A2-97D86734CB09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39DD184-EC1B-F7C3-97B9-0FCF0C03434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F5717D1F-0E28-42D5-9FB7-32377FB930F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70D6D0BE-6FCE-6EA5-88BA-4741EADFDF1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33D47213-1FBA-33B3-1FEF-69783E3FB33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713EBEA-5FDF-64A7-3B07-983587CF590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17529741-A50E-2BA6-1E16-BFABDAFC95E2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7B5DEBF5-6D13-6BAF-B880-215CED67959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4A41437D-93EB-C1D0-E89B-296AA38D839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9B9EE1F1-FC77-7F3E-4075-C2CEC18DD2E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EC423F64-3AB7-A65F-4BC8-E716E1C7C32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5B938726-1426-3F98-F09C-6ADF1955130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7F9DFBFC-37A3-5A3B-FA73-4949B14090B3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9634" y="436737"/>
            <a:ext cx="3394165" cy="1414827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8410" y="2063931"/>
            <a:ext cx="3925389" cy="4080052"/>
          </a:xfrm>
        </p:spPr>
        <p:txBody>
          <a:bodyPr>
            <a:normAutofit fontScale="85000" lnSpcReduction="200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4647"/>
            <a:ext cx="2743200" cy="153865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68497"/>
            <a:ext cx="4944291" cy="4097172"/>
          </a:xfrm>
        </p:spPr>
        <p:txBody>
          <a:bodyPr>
            <a:normAutofit fontScale="925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44324"/>
            <a:ext cx="4247606" cy="1364410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838200" y="4841875"/>
            <a:ext cx="4248150" cy="787400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5EC3CE05-EDFB-7F39-54E8-D0A47538E82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22350" y="522233"/>
            <a:ext cx="1333500" cy="13335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2020511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2247844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2475177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1_T_PGO_Frozen-Depths.pptx" id="{922A6BFD-CF99-44C2-BCE2-E62D7405C57C}" vid="{BE4AE09A-A678-451E-8512-0B37EE8E68FE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1_T_PGO_Frozen-Depths.pptx" id="{922A6BFD-CF99-44C2-BCE2-E62D7405C57C}" vid="{D9EB5AC5-8F79-46F1-A21D-36FEF081112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Frozen Depths</dc:title>
  <dc:creator>PresentationGO.com</dc:creator>
  <dc:description>© Copyright PresentationGO.com</dc:description>
  <cp:lastModifiedBy>Christophe Barroche</cp:lastModifiedBy>
  <cp:revision>4</cp:revision>
  <dcterms:created xsi:type="dcterms:W3CDTF">2024-08-21T21:36:56Z</dcterms:created>
  <dcterms:modified xsi:type="dcterms:W3CDTF">2024-08-21T22:21:06Z</dcterms:modified>
  <cp:category>Templates</cp:category>
</cp:coreProperties>
</file>