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49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24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5570" y="352908"/>
            <a:ext cx="8400860" cy="193341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5570" y="2404381"/>
            <a:ext cx="8400860" cy="63568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7F1B8B3-103F-031B-ED19-8D9156CD670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5028227"/>
            <a:ext cx="10515598" cy="121581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9A16FC7-CD51-2CD6-7292-4FAAA2493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983"/>
            <a:ext cx="10515599" cy="9132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03BD2C9-0B4B-185B-7A3C-8355F7FA28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2250"/>
            <a:ext cx="10515598" cy="22173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ED3385-8223-F852-C585-D6CBA6D4B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983"/>
            <a:ext cx="10515599" cy="9132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79576-BE1C-D55F-5B82-9CDAEAE76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2250"/>
            <a:ext cx="10515598" cy="22173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6308"/>
            <a:ext cx="7772400" cy="127186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6199"/>
            <a:ext cx="7772400" cy="7418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1" y="229549"/>
            <a:ext cx="7315200" cy="1954802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1" y="2276426"/>
            <a:ext cx="7315199" cy="69632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23336"/>
            <a:ext cx="6424749" cy="149782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795876"/>
            <a:ext cx="6424748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6150" y="887908"/>
            <a:ext cx="1333500" cy="13335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235659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258393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28112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E18D780-861E-7B9E-6CBA-EF168D6CA880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727A370-AED0-E2CA-B06E-CB39AEB9A80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D96F663-9D48-DCB6-56BF-F522956F439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57C787C-A9F6-6D6D-EA89-B8BC10BE586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1FF316B-2E68-3F05-2B08-91F63461308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3B20CBF-7EBE-1011-2FFE-8FC902CC033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24B40ED-F3E2-7CDE-C9C6-94D73FB871AC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DBF232D-4C9F-5A46-3543-E88688480ED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D797ECE-D78D-4A45-EFAC-F68B5967848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E89B10B-4F8F-3D16-7122-DA372F8B6A6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86C53E9-0E52-37C3-F41B-1F27E0D7481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B21E847-9A13-64A8-910B-DA715343C0E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3116A34-C265-00BE-EF90-F0AA6119795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1D11BC0-E3B9-8D27-2432-410F0158218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0FA75B8-F628-0AD6-532F-7DE54CAEE31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D8DE167-B7F4-D9DB-6E2E-C6CBA56C4DE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0C05681-5B13-5047-98A7-0CAB8800BC9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6AF2AD5-62E8-E6B4-92D3-F3A14540C6D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2865308-6538-57DD-3EEA-D587716E6C09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2E21750-C416-F5F7-342F-74524423D93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B6F2EC-FC45-0263-9CFA-A97543DD1BA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55177D1-AB29-97E1-5B46-A3B1DB414DB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7F42D4C-F47D-3CD7-9B0E-75D0003026A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FEBD6EA-B3A4-792A-B06A-86731F30AA8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6DE17F3-DDE8-5573-2D25-DB7C1BC2EB5C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115F058-FB35-8ADF-AB27-65D062A4933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64C7998-A189-0176-A4C8-2475FDF0367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2B60259-38C9-6D01-4B9D-A625AE65C8F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853D080-9F42-67EF-4CC3-2CD28219B45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756DADA-95D5-EF0B-2D8C-93C41DC3887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A513EB9-238D-34EE-206F-7A1DD6EE4FF3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D662766-E4E3-35CD-6F08-DE17E7575F7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A630890C-C853-E02A-55EF-FAD87DF3E77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2A3996D-8D88-2324-9E29-EA2A408B058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717A680-8AB6-29D1-D901-606B8E965D3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B826253-E977-010E-8C40-9BE0A32BD44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7C36E29-06F4-0F80-22E5-FC737C51F63A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33C8BE1-F9E3-FD9F-85AF-F51CADA1724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BC46A19-BBC1-28E9-5C07-71C2896390D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EAFB463-1549-3242-022A-521F7469345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BF84D2C-03DE-D11C-C32E-D0993564FED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6F19354-FC34-F8A0-AD7E-552B9BAB71F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971EF086-981E-C9F2-6D53-57F14EDDD023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D7DD0DB-2A9F-0D36-0DE6-7E884828AB9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940FAC9-09B5-6B67-CA7C-49C683DEFA0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7B428E0-ADBD-F0ED-7E7D-72041FA74E7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0867041-1D98-5E67-89BA-C6BD3E42B0A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8C1DB03-A919-21A0-89FE-8DC98247A39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0534D8B-4061-1099-758F-FE1A5033FA60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66C1174-EBD5-588B-5ECB-4D57F96B32F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E0C82F7-E1E5-FA63-F1FC-229C2447335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B264E7E7-5A33-972E-BCDC-D04B220C8B7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6E4688D2-DB87-BAEC-ED85-0F58FF880E8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022852C-69E6-A3B5-4426-C0370E4801F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5D66C03E-BAC8-461A-51D1-D5B2B81C3A20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C7872275-90A7-1BD1-AE3B-3BB018C851A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DE330B11-10A5-B98B-3E38-3D1716FCA10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437DCC2-8F67-5693-8332-78E21CD72D3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3479DE9-4A2E-C3F7-D07F-15B02D8520A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658888F0-7BFA-0178-7781-FDA3823AD89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E0358CF-34B3-5397-0E02-3CFCBC69687B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ED5BAAF-8F21-8BF8-7AAF-30932290A4A3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>
            <a:noAutofit/>
          </a:bodyPr>
          <a:lstStyle/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0FF1175-A08B-6969-F3EF-5CCC8456891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laws &amp; Pastels">
      <a:dk1>
        <a:srgbClr val="484848"/>
      </a:dk1>
      <a:lt1>
        <a:srgbClr val="F1F9F7"/>
      </a:lt1>
      <a:dk2>
        <a:srgbClr val="484848"/>
      </a:dk2>
      <a:lt2>
        <a:srgbClr val="F1F9F7"/>
      </a:lt2>
      <a:accent1>
        <a:srgbClr val="ADDDE0"/>
      </a:accent1>
      <a:accent2>
        <a:srgbClr val="FEDC95"/>
      </a:accent2>
      <a:accent3>
        <a:srgbClr val="6BC8CB"/>
      </a:accent3>
      <a:accent4>
        <a:srgbClr val="FEBF23"/>
      </a:accent4>
      <a:accent5>
        <a:srgbClr val="FBFBFB"/>
      </a:accent5>
      <a:accent6>
        <a:srgbClr val="FD9295"/>
      </a:accent6>
      <a:hlink>
        <a:srgbClr val="FE9295"/>
      </a:hlink>
      <a:folHlink>
        <a:srgbClr val="F5F6F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0_T_PGO_Claws-and-Pastels.pptx" id="{EF878ABC-044F-471C-B1AC-F8B759AEB11B}" vid="{7DE2ADCB-D7E4-4730-97B0-E51B76AF148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0_T_PGO_Claws-and-Pastels.pptx" id="{EF878ABC-044F-471C-B1AC-F8B759AEB11B}" vid="{BC9B7643-9FA3-4904-9463-E25A7350E3B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351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Claws and Pastels</dc:title>
  <dc:creator>Christophe Barroche</dc:creator>
  <dc:description>© Copyright PresentationGO.com</dc:description>
  <cp:lastModifiedBy>Christophe Barroche</cp:lastModifiedBy>
  <cp:revision>7</cp:revision>
  <dcterms:created xsi:type="dcterms:W3CDTF">2024-08-21T16:01:06Z</dcterms:created>
  <dcterms:modified xsi:type="dcterms:W3CDTF">2024-08-21T16:52:08Z</dcterms:modified>
  <cp:category>Templates</cp:category>
</cp:coreProperties>
</file>