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35854618"/>
              </p:ext>
            </p:extLst>
          </p:nvPr>
        </p:nvGraphicFramePr>
        <p:xfrm>
          <a:off x="8637920" y="5558117"/>
          <a:ext cx="3158967" cy="12252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31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+mn-lt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06469630"/>
              </p:ext>
            </p:extLst>
          </p:nvPr>
        </p:nvGraphicFramePr>
        <p:xfrm>
          <a:off x="8637920" y="5558117"/>
          <a:ext cx="3158967" cy="1222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/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140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April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April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162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April</vt:lpstr>
      <vt:lpstr>April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 2027 Monthly Calendar</dc:title>
  <dc:creator>PresentationGO.com</dc:creator>
  <dc:description>© Copyright PresentationGO.com - Do not distribute or sale without written permission.</dc:description>
  <cp:lastModifiedBy>Christophe Barroche</cp:lastModifiedBy>
  <cp:revision>80</cp:revision>
  <dcterms:created xsi:type="dcterms:W3CDTF">2014-11-26T05:14:11Z</dcterms:created>
  <dcterms:modified xsi:type="dcterms:W3CDTF">2026-10-21T17:54:24Z</dcterms:modified>
  <cp:category>Timelines &amp; Planning</cp:category>
</cp:coreProperties>
</file>