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87" autoAdjust="0"/>
    <p:restoredTop sz="94633" autoAdjust="0"/>
  </p:normalViewPr>
  <p:slideViewPr>
    <p:cSldViewPr snapToGrid="0">
      <p:cViewPr>
        <p:scale>
          <a:sx n="75" d="100"/>
          <a:sy n="75" d="100"/>
        </p:scale>
        <p:origin x="2371" y="8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2" y="1842823"/>
            <a:ext cx="7315198" cy="1895633"/>
          </a:xfrm>
        </p:spPr>
        <p:txBody>
          <a:bodyPr anchor="b"/>
          <a:lstStyle>
            <a:lvl1pPr algn="ctr">
              <a:defRPr sz="6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830532"/>
            <a:ext cx="7315200" cy="980848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2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4"/>
            <a:ext cx="7315200" cy="413677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B027039-A562-2EF1-F567-8B658B13D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2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73F46A-876B-586F-AA70-C9FFE0CD1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4"/>
            <a:ext cx="7315200" cy="413677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5964" y="2018008"/>
            <a:ext cx="6587836" cy="1837845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65964" y="3947929"/>
            <a:ext cx="6587836" cy="74183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2AE0144-9910-8D9F-78F7-AD75F781DA7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514C59F-DB1B-7562-C3E4-B06A10174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1EFC366-FF0A-6A65-15ED-9C078C8FB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10327"/>
            <a:ext cx="7315200" cy="2029836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932238"/>
            <a:ext cx="7315200" cy="92207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42DC27BE-32B8-CC14-5A08-7E391C201E3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989A66-8773-873C-0B69-295D18FE9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2D09F76-DE17-FA53-9599-D777AB8A2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81656"/>
            <a:ext cx="7315200" cy="193648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910214"/>
            <a:ext cx="7315200" cy="96519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66927" y="1031911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66927" y="2513727"/>
            <a:ext cx="13335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166927" y="2741060"/>
            <a:ext cx="13335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166927" y="2968393"/>
            <a:ext cx="13335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5E4DB44-2E69-9A38-B3B4-00E6E353A56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6994273-AACB-BC62-C76D-0754FF454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68DA195-C4EC-82FA-7010-639CC4337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9F08EB0-AFEC-3EAA-7657-C8928E9D55B4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DEF0FF44-97E9-663E-D68E-70D2A85CEF75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CB4DF8D-1CF1-71FE-4ED7-55284F7E10F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6D3796E-9376-F913-67E4-739EA8A34B7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E87976E-7016-35C8-FA45-5ABB26F94F3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150854F3-DF9C-3CC8-CD9E-9EA40E5BA667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1EAD1A8-E0B3-70BC-D866-432F11547984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8FED4FA-411B-BEBA-F86C-E89F260BA95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CEAE06D-B6A5-009D-5814-C2ADC3C3A61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5939D1CF-2C35-0D55-F014-7BE4473A7B2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5289EDF5-EC1E-329D-7723-932F459B1AC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B0425EF-7BD4-A7AC-B8A2-CAF16969F98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7E6EA74-16FF-438D-B0EE-ACDD734B7AE9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69D1CCD-0B82-EC5E-3F87-8D47BF0E879F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65A7B0C-AB58-2010-A65C-965CE396933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EC94173-F84A-2B23-0664-3B21DAE661A2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F4B5C8F-EEB4-BF0B-8CD9-183058E83856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6620E28-53E5-09E9-8275-C3994F608D1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629C525B-92EC-5348-A3A8-8AAEA65FD75A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79BCECC-3CE0-0785-9B21-3ECE5AFFB89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F39175C7-D3F3-7552-F13C-E3371A0A14E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366ECB1-156D-53F2-FEE5-2D87AF40C013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7D91DD0E-7955-86D6-C965-729F6792360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76C90938-9717-CE68-40A5-FE1060D2EBD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E2C6F4C8-8991-A222-CA06-4B70CE2B164B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6E59C61C-3650-263C-38F1-06938307F45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AA09B15B-9338-E4CA-6DF4-5FD1C2C5BB6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CB8A4D8C-ABE5-3DCA-EAC3-2EB3ED8203E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89CA1553-8370-78A7-4377-879AAAD2A31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1F088617-7E8B-76FB-B5D6-B5B00B57A00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6CBD8AE7-61A2-0D8B-C837-06E9A1C96783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099BDC7D-4973-E633-F9D4-A184D91EFC9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41BEE49-7AA3-F59E-2BF4-52B0A0125E5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D0EC098C-2F39-C266-98FE-832D531B308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3D244213-594D-BEB6-5EEE-BDDA918EB9A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253F365-7AE5-140B-3ACD-8A8B4494311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F8E535AD-7055-5C61-6D95-CE18331F5BE5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B5AD6792-5B02-CD44-5E65-FF7053263171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07CB1960-0B1F-DC86-BF2C-4D08E197BDE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4D1B455-B2B1-B981-C30D-6159F4446B1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0DA3C044-6F46-8D08-36DA-69F2B363197D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20E8D53-0851-AE30-06ED-FCA2B25C668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7F4A30D0-1806-E936-4EF7-8B1E831C1E4F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12ECD388-1BF0-BAA0-2E2E-C1D3C9C9E83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86A17EA3-3542-8FD6-CCC8-C65FCC3B7E1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577CDD44-48FD-3466-479E-152E1890B3F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0409D586-46F7-30EE-C082-A789A56DAF9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CD9F1764-812D-8C86-6902-1423DE6786D3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33EED09E-FD48-94DE-7408-B4D940BF0159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B3360611-69CE-B469-BFFD-97F47A16233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3B75570E-A185-D9AF-F445-DCACAC4CD06E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A6A40BE6-EBD2-ED43-6861-428E5F1FEB1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A0A48CAE-6588-0C23-F44C-BC5604F1E92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858A7405-8E8C-F036-F9D6-76F22881B815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8C363610-8965-F76F-2B71-A1701820C309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804B1763-F570-F25D-0E0F-87A30C5157F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615D7A04-6328-7CA4-1627-E9049F01930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82A22F35-792F-7F7F-A841-066006A0BAAC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D5664D08-9CD2-1313-F1AA-DB95976107F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FABB3981-68B3-BD47-EFCF-EE2AC7E71D0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481DF4E6-1084-FABA-7AE4-726BABCB69FF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2" y="1842823"/>
            <a:ext cx="7315198" cy="1895633"/>
          </a:xfrm>
        </p:spPr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830532"/>
            <a:ext cx="7315200" cy="980848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3AC332C-6500-5C9B-015A-FF57A446799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8_T_PGO_Indigo-Pencil-Canvas.pptx" id="{A326A0DA-5A39-42C1-864E-383134844705}" vid="{B0ADC7B8-1997-4CFA-967C-EA0B17FBDABF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8_T_PGO_Indigo-Pencil-Canvas.pptx" id="{A326A0DA-5A39-42C1-864E-383134844705}" vid="{2B29CF61-2077-4ED7-B502-6E90711AEDB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Indigo Pencil Canvas</dc:title>
  <dc:creator>Christophe Barroche</dc:creator>
  <dc:description>© Copyright PresentationGO.com</dc:description>
  <cp:lastModifiedBy>Christophe Barroche</cp:lastModifiedBy>
  <cp:revision>5</cp:revision>
  <dcterms:created xsi:type="dcterms:W3CDTF">2024-08-19T17:21:30Z</dcterms:created>
  <dcterms:modified xsi:type="dcterms:W3CDTF">2024-08-19T17:54:30Z</dcterms:modified>
  <cp:category>Templates</cp:category>
</cp:coreProperties>
</file>