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668" r:id="rId2"/>
  </p:sldMasterIdLst>
  <p:notesMasterIdLst>
    <p:notesMasterId r:id="rId11"/>
  </p:notesMasterIdLst>
  <p:handoutMasterIdLst>
    <p:handoutMasterId r:id="rId12"/>
  </p:handout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07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433" autoAdjust="0"/>
    <p:restoredTop sz="94658" autoAdjust="0"/>
  </p:normalViewPr>
  <p:slideViewPr>
    <p:cSldViewPr snapToGrid="0">
      <p:cViewPr varScale="1">
        <p:scale>
          <a:sx n="111" d="100"/>
          <a:sy n="111" d="100"/>
        </p:scale>
        <p:origin x="859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notesViewPr>
    <p:cSldViewPr snapToGrid="0">
      <p:cViewPr varScale="1">
        <p:scale>
          <a:sx n="89" d="100"/>
          <a:sy n="89" d="100"/>
        </p:scale>
        <p:origin x="4114" y="9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D7AF376-C90B-2D49-4B79-85587EBD514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EDEEE14-4B47-C5AB-F872-99C96E1EFAD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D86756-79F1-46A2-A126-29468EB296EC}" type="datetimeFigureOut">
              <a:rPr lang="en-US" smtClean="0"/>
              <a:t>8/16/2024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A59F885-B947-B3E4-C3CE-0F9A9E66461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D8591BE-9AA5-D151-CDD3-FA7DFF393FF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6B5933-8078-4A8A-9C09-9DFE46AB89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7946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8/16/2024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694452"/>
            <a:ext cx="5388980" cy="2536586"/>
          </a:xfrm>
        </p:spPr>
        <p:txBody>
          <a:bodyPr anchor="b">
            <a:noAutofit/>
          </a:bodyPr>
          <a:lstStyle>
            <a:lvl1pPr algn="l">
              <a:defRPr sz="6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1" y="3429000"/>
            <a:ext cx="4520878" cy="188976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accent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58326" y="365125"/>
            <a:ext cx="6995474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58325" y="1782764"/>
            <a:ext cx="6995473" cy="4351817"/>
          </a:xfr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  <a:lvl2pPr>
              <a:defRPr>
                <a:solidFill>
                  <a:schemeClr val="accent2"/>
                </a:solidFill>
              </a:defRPr>
            </a:lvl2pPr>
            <a:lvl3pPr>
              <a:defRPr>
                <a:solidFill>
                  <a:schemeClr val="accent2"/>
                </a:solidFill>
              </a:defRPr>
            </a:lvl3pPr>
            <a:lvl4pPr>
              <a:defRPr>
                <a:solidFill>
                  <a:schemeClr val="accent2"/>
                </a:solidFill>
              </a:defRPr>
            </a:lvl4pPr>
            <a:lvl5pPr>
              <a:defRPr>
                <a:solidFill>
                  <a:schemeClr val="accent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315200" cy="12795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736726"/>
            <a:ext cx="7315200" cy="4432580"/>
          </a:xfr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  <a:lvl2pPr>
              <a:defRPr>
                <a:solidFill>
                  <a:schemeClr val="accent2"/>
                </a:solidFill>
              </a:defRPr>
            </a:lvl2pPr>
            <a:lvl3pPr>
              <a:defRPr>
                <a:solidFill>
                  <a:schemeClr val="accent2"/>
                </a:solidFill>
              </a:defRPr>
            </a:lvl3pPr>
            <a:lvl4pPr>
              <a:defRPr>
                <a:solidFill>
                  <a:schemeClr val="accent2"/>
                </a:solidFill>
              </a:defRPr>
            </a:lvl4pPr>
            <a:lvl5pPr>
              <a:defRPr>
                <a:solidFill>
                  <a:schemeClr val="accent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754" y="1406799"/>
            <a:ext cx="5115045" cy="1837845"/>
          </a:xfrm>
        </p:spPr>
        <p:txBody>
          <a:bodyPr anchor="b"/>
          <a:lstStyle>
            <a:lvl1pPr algn="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754" y="3336720"/>
            <a:ext cx="5115046" cy="741835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accent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74985E82-8BBB-4140-ADE7-3211B76C04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885361"/>
            <a:ext cx="6580695" cy="1954802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BE5281E8-502B-4754-B5F5-7C62E11011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3932238"/>
            <a:ext cx="6580694" cy="696323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accent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47909" y="878545"/>
            <a:ext cx="7105891" cy="1965111"/>
          </a:xfrm>
        </p:spPr>
        <p:txBody>
          <a:bodyPr anchor="b"/>
          <a:lstStyle>
            <a:lvl1pPr algn="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47908" y="3020428"/>
            <a:ext cx="7105891" cy="788054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accent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020300" y="4605627"/>
            <a:ext cx="1333500" cy="1333500"/>
          </a:xfrm>
          <a:prstGeom prst="ellipse">
            <a:avLst/>
          </a:pr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153400" y="4931817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accent2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153400" y="5159150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accent2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153400" y="5386483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accent2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accent2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5791EC36-DEB9-4FB7-8D9D-A5D102383B8F}"/>
              </a:ext>
            </a:extLst>
          </p:cNvPr>
          <p:cNvGrpSpPr/>
          <p:nvPr userDrawn="1"/>
        </p:nvGrpSpPr>
        <p:grpSpPr>
          <a:xfrm>
            <a:off x="838199" y="1830763"/>
            <a:ext cx="10515601" cy="1741127"/>
            <a:chOff x="838199" y="1830763"/>
            <a:chExt cx="10515601" cy="1741127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C39624BE-8E08-2F42-72CD-1B503122F4AF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741127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008B3D76-3DE4-0298-83FF-B56999D6C921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55130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5853B7A0-E201-C9BA-ECBD-A5F3654B9329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361486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D25AB1A9-4DBC-425A-CEE8-1AA155E95559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17166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1143748C-5AFF-D78B-2572-57F5F190F45A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98184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7EB329DB-53AF-68E0-46E8-12B27C52F22F}"/>
                </a:ext>
              </a:extLst>
            </p:cNvPr>
            <p:cNvSpPr/>
            <p:nvPr userDrawn="1"/>
          </p:nvSpPr>
          <p:spPr>
            <a:xfrm>
              <a:off x="838200" y="1830763"/>
              <a:ext cx="894312" cy="78825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BFD0B791-EB2B-BD8A-EA46-CA29FCEFB8AD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741127"/>
            </a:xfrm>
            <a:prstGeom prst="rect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737A5664-D5FD-4D1F-F050-4CD459D4B86F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551307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A4B9ED3D-4ECA-2F38-1A65-03A2B39B8510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36148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60285B24-A096-72C8-F90B-310D0E1BFD47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171666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5F252760-23E5-2D6D-70E0-B71FD5782DD3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98184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B4803630-60F3-F329-F286-8B707E98C852}"/>
                </a:ext>
              </a:extLst>
            </p:cNvPr>
            <p:cNvSpPr/>
            <p:nvPr userDrawn="1"/>
          </p:nvSpPr>
          <p:spPr>
            <a:xfrm>
              <a:off x="1907232" y="1830763"/>
              <a:ext cx="894312" cy="78825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E23FBE20-ECDD-C999-A5DE-0E0CD9B3F52A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741127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FC400D46-3681-4F0A-111A-C3029EC07D8E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551307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1343718A-30B0-A093-4261-31A1D3AE03F3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361486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3887D2FD-F47C-6A72-3AAD-13DB320A16E7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171666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C5646DF1-4D73-4B60-8B4A-18D7D6B64D2A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981846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01E877D8-6EB1-A5BC-DABD-4BC80CD09357}"/>
                </a:ext>
              </a:extLst>
            </p:cNvPr>
            <p:cNvSpPr/>
            <p:nvPr userDrawn="1"/>
          </p:nvSpPr>
          <p:spPr>
            <a:xfrm>
              <a:off x="2976264" y="1830763"/>
              <a:ext cx="894312" cy="788259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C09754E9-A145-FEA2-E012-78A83AC6D447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741127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749BAD43-BE14-D6A4-23AD-A93871DF8791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551307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F67B4475-E641-5D46-5845-B0C8456B08D7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361486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6138BFD4-3BDD-71BA-DC48-0D0A8E3516E4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171666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8BDF839A-BB4B-5007-C625-F9D95F482107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981846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DBC59ED2-2FE5-AAB2-3757-43142E6C382D}"/>
                </a:ext>
              </a:extLst>
            </p:cNvPr>
            <p:cNvSpPr/>
            <p:nvPr userDrawn="1"/>
          </p:nvSpPr>
          <p:spPr>
            <a:xfrm>
              <a:off x="4045296" y="1830763"/>
              <a:ext cx="894312" cy="78825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430BB696-9962-3C9D-2C3E-18B762708325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741127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D36F4D40-80DE-1227-E576-F97C49C791BC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55130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51AF8639-C714-DBF4-E6E3-735E49AE3D21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361486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B93DA4C9-3380-2CD8-92DA-1A221D6DC932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17166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A0239C2A-71B3-2F46-F356-32ED65C23338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98184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A147FF97-11AE-E5FD-FC83-0B248B49EE7C}"/>
                </a:ext>
              </a:extLst>
            </p:cNvPr>
            <p:cNvSpPr/>
            <p:nvPr userDrawn="1"/>
          </p:nvSpPr>
          <p:spPr>
            <a:xfrm>
              <a:off x="5114328" y="1830763"/>
              <a:ext cx="894312" cy="7882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D5C9F42D-9B09-4C79-DA21-A6AF23DB9274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741127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6E4B9869-1637-9066-5552-4F72079A78BB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551307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339C3016-AF1A-F3BA-1B9D-2935B073BF0C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36148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E6D32EB5-9AA1-5EC7-8C87-C29FDCF81CED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171666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AA4260D2-B6AD-A0C1-E79D-D9D052061D3C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98184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470E7925-667D-D2D1-4E85-C9EA0946156B}"/>
                </a:ext>
              </a:extLst>
            </p:cNvPr>
            <p:cNvSpPr/>
            <p:nvPr userDrawn="1"/>
          </p:nvSpPr>
          <p:spPr>
            <a:xfrm>
              <a:off x="6183360" y="1830763"/>
              <a:ext cx="894312" cy="78825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88EFE314-442B-57B4-50AC-E298C5D674F5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741127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C524EA9C-030D-AF68-0B09-EF4A4D831FB2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551307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38D03AAF-CF1C-9AF8-4F59-7DDC97BA187C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361486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05A299C2-939A-5A45-3A16-CD05E1552EB9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171666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152F08F4-847A-FD1F-8044-9EE5E1412134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981846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3F8AE23A-59A8-9F1E-D9B1-6E219EB7D1D0}"/>
                </a:ext>
              </a:extLst>
            </p:cNvPr>
            <p:cNvSpPr/>
            <p:nvPr userDrawn="1"/>
          </p:nvSpPr>
          <p:spPr>
            <a:xfrm>
              <a:off x="7252392" y="1830763"/>
              <a:ext cx="894312" cy="78825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CFB1C2E0-C203-32A6-C889-8406E248D2C7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741127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2E96AD90-D5AD-D09A-3122-E4167EF502BF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551307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53881B0D-0962-14BC-C851-E61C4A0FB1F0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361486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6F3C04EE-C192-C078-BF37-5E0FE7F8CEDA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171666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135917C1-AC2D-71EE-4CEE-D08C7A441174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981846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7D27DE1F-54CF-3018-18EF-2976EF3DC362}"/>
                </a:ext>
              </a:extLst>
            </p:cNvPr>
            <p:cNvSpPr/>
            <p:nvPr userDrawn="1"/>
          </p:nvSpPr>
          <p:spPr>
            <a:xfrm>
              <a:off x="8321424" y="1830763"/>
              <a:ext cx="894312" cy="78825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7DBD994A-366C-F44C-2F6A-4543219FC08D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741127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E17A7B79-9CCB-A5A0-3A6C-C3C150728739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551307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4CD57CFE-A7CE-2C56-5F10-D69F76D3459A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361486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792A058F-DC7B-5895-1EDF-7437ED9F72C9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171666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924A8265-00DD-CFD9-EA81-3BDDA480B342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98184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08E3A196-990E-D367-3008-6FA73B712565}"/>
                </a:ext>
              </a:extLst>
            </p:cNvPr>
            <p:cNvSpPr/>
            <p:nvPr userDrawn="1"/>
          </p:nvSpPr>
          <p:spPr>
            <a:xfrm>
              <a:off x="9390456" y="1830763"/>
              <a:ext cx="894312" cy="78825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CD480E76-D91A-036F-980E-A01A30A2BC53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741127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F0A53F9C-6610-BA8E-BE7A-8243180E73D7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55130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8D2A3876-9456-1857-DD09-E8208934EB50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361486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F234DCC1-703F-F44F-B19B-B88FFF69C277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171666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B2D2A5E8-F8CE-DBA1-CBCB-2F678EB8E2D7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98184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C06AB899-4886-C357-60A7-CB1FCCF756AF}"/>
                </a:ext>
              </a:extLst>
            </p:cNvPr>
            <p:cNvSpPr/>
            <p:nvPr userDrawn="1"/>
          </p:nvSpPr>
          <p:spPr>
            <a:xfrm>
              <a:off x="10459487" y="1830763"/>
              <a:ext cx="894312" cy="78825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391249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53912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hyperlink" Target="http://www.presentationgo.com/" TargetMode="Externa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10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  <p:sldLayoutId id="2147483748" r:id="rId8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accent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accent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5616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E281545F-5339-4B7E-62AA-FA067FD3BFD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BA46F724-D3C0-8C2C-8F9E-DABDEC9945EC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97_T_PGO_FinTech-Network.pptx" id="{45ABD43C-B260-4A30-9C33-5982C3495435}" vid="{B3D2995F-3BAB-48B3-A566-C09FD9B124F7}"/>
    </a:ext>
  </a:extLst>
</a:theme>
</file>

<file path=ppt/theme/theme2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97_T_PGO_FinTech-Network.pptx" id="{45ABD43C-B260-4A30-9C33-5982C3495435}" vid="{A9AE1C88-72F6-4E39-815A-43456D5201F7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</TotalTime>
  <Words>357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Aptos</vt:lpstr>
      <vt:lpstr>Arial</vt:lpstr>
      <vt:lpstr>Calibri</vt:lpstr>
      <vt:lpstr>Calibri Light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FinTech Network</dc:title>
  <dc:creator>PresentationGO.com</dc:creator>
  <dc:description>© Copyright PresentationGO.com</dc:description>
  <cp:lastModifiedBy>Christophe Barroche</cp:lastModifiedBy>
  <cp:revision>6</cp:revision>
  <dcterms:created xsi:type="dcterms:W3CDTF">2024-08-16T17:25:59Z</dcterms:created>
  <dcterms:modified xsi:type="dcterms:W3CDTF">2024-08-16T18:01:08Z</dcterms:modified>
  <cp:category>Templates</cp:category>
</cp:coreProperties>
</file>