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BDC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9"/>
    <p:restoredTop sz="94694"/>
  </p:normalViewPr>
  <p:slideViewPr>
    <p:cSldViewPr snapToGrid="0">
      <p:cViewPr varScale="1">
        <p:scale>
          <a:sx n="111" d="100"/>
          <a:sy n="111" d="100"/>
        </p:scale>
        <p:origin x="181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415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502447-2697-E8DC-42DA-6FBDD6AD42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0E8A18-EF4E-BEEC-F8EC-E94F3CFC32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2B6E6-0F93-4BD2-A305-8E372FAE4DAF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70591-A7A0-82E4-4A3F-3D74C5BDCF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E708E-A502-9365-5018-41BC8195A1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56000-037C-432F-9AD8-CF32815F3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16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2D51D-837D-DC40-BB53-940FD1D18B24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97009-04CA-F94E-BA03-EA6DAAC23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8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97009-04CA-F94E-BA03-EA6DAAC231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92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97009-04CA-F94E-BA03-EA6DAAC231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0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Presentation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D333E4-F84F-0A7A-77F2-3A16F453EF83}"/>
              </a:ext>
            </a:extLst>
          </p:cNvPr>
          <p:cNvSpPr/>
          <p:nvPr userDrawn="1"/>
        </p:nvSpPr>
        <p:spPr>
          <a:xfrm>
            <a:off x="0" y="403225"/>
            <a:ext cx="4136571" cy="93571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D63068-ED9F-D9B1-DA64-C55A6D887F74}"/>
              </a:ext>
            </a:extLst>
          </p:cNvPr>
          <p:cNvSpPr/>
          <p:nvPr userDrawn="1"/>
        </p:nvSpPr>
        <p:spPr>
          <a:xfrm>
            <a:off x="4136571" y="403225"/>
            <a:ext cx="2808515" cy="9357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3DEEEA-D87C-E4C2-A0B8-10DB7AF3FCD3}"/>
              </a:ext>
            </a:extLst>
          </p:cNvPr>
          <p:cNvSpPr/>
          <p:nvPr userDrawn="1"/>
        </p:nvSpPr>
        <p:spPr>
          <a:xfrm>
            <a:off x="-1" y="6454774"/>
            <a:ext cx="4136571" cy="4141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7EDC32-DDDD-1273-6905-D2B104827FAB}"/>
              </a:ext>
            </a:extLst>
          </p:cNvPr>
          <p:cNvSpPr/>
          <p:nvPr userDrawn="1"/>
        </p:nvSpPr>
        <p:spPr>
          <a:xfrm>
            <a:off x="4136571" y="6454774"/>
            <a:ext cx="5007429" cy="4141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076101-42C5-8377-EAF1-88AB29AA1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59" y="3679603"/>
            <a:ext cx="6680925" cy="938117"/>
          </a:xfrm>
        </p:spPr>
        <p:txBody>
          <a:bodyPr>
            <a:noAutofit/>
          </a:bodyPr>
          <a:lstStyle>
            <a:lvl1pPr marL="0" indent="0" algn="just">
              <a:lnSpc>
                <a:spcPct val="100000"/>
              </a:lnSpc>
              <a:buFontTx/>
              <a:buNone/>
              <a:defRPr sz="1800" b="0" i="0">
                <a:latin typeface="Helvetica Light" panose="020B0403020202020204" pitchFamily="34" charset="0"/>
              </a:defRPr>
            </a:lvl1pPr>
            <a:lvl2pPr marL="457200" indent="0" algn="just">
              <a:lnSpc>
                <a:spcPct val="100000"/>
              </a:lnSpc>
              <a:buFontTx/>
              <a:buNone/>
              <a:defRPr sz="1600" b="0" i="0">
                <a:latin typeface="Helvetica Light" panose="020B0403020202020204" pitchFamily="34" charset="0"/>
              </a:defRPr>
            </a:lvl2pPr>
            <a:lvl3pPr marL="914400" indent="0" algn="just">
              <a:lnSpc>
                <a:spcPct val="100000"/>
              </a:lnSpc>
              <a:buFontTx/>
              <a:buNone/>
              <a:defRPr sz="1400" b="0" i="0">
                <a:latin typeface="Helvetica Light" panose="020B0403020202020204" pitchFamily="34" charset="0"/>
              </a:defRPr>
            </a:lvl3pPr>
            <a:lvl4pPr marL="1371600" indent="0" algn="just">
              <a:lnSpc>
                <a:spcPct val="100000"/>
              </a:lnSpc>
              <a:buFontTx/>
              <a:buNone/>
              <a:defRPr sz="1200" b="0" i="0">
                <a:latin typeface="Helvetica Light" panose="020B0403020202020204" pitchFamily="34" charset="0"/>
              </a:defRPr>
            </a:lvl4pPr>
            <a:lvl5pPr marL="1828800" indent="0" algn="just">
              <a:lnSpc>
                <a:spcPct val="100000"/>
              </a:lnSpc>
              <a:buFontTx/>
              <a:buNone/>
              <a:defRPr sz="12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A2CD79A-BEB5-CAEC-E61B-76E24DD4B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4159" y="2780702"/>
            <a:ext cx="6680925" cy="728889"/>
          </a:xfrm>
        </p:spPr>
        <p:txBody>
          <a:bodyPr>
            <a:normAutofit/>
          </a:bodyPr>
          <a:lstStyle>
            <a:lvl1pPr algn="l"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Name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6B17A9-F316-0BC0-E4AA-76D18EC92283}"/>
              </a:ext>
            </a:extLst>
          </p:cNvPr>
          <p:cNvSpPr/>
          <p:nvPr userDrawn="1"/>
        </p:nvSpPr>
        <p:spPr>
          <a:xfrm flipV="1">
            <a:off x="-1" y="3527758"/>
            <a:ext cx="6945085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C55D7D4E-F1DA-37A1-8924-4D0AB4C78C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50010" y="5724779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F5A8F4-DEAF-F23B-034D-06530B0353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0010" y="5952112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050" i="1">
                <a:solidFill>
                  <a:schemeClr val="tx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D359B13-3E0C-7B46-A0E5-AA774045AD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62222" y="5724779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19791D6D-899B-237C-A6D4-EFD8F68E5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2222" y="5952112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050" i="1">
                <a:solidFill>
                  <a:schemeClr val="tx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F5CE4D-2B92-4F66-7D0F-A638C56CFF92}"/>
              </a:ext>
            </a:extLst>
          </p:cNvPr>
          <p:cNvSpPr/>
          <p:nvPr userDrawn="1"/>
        </p:nvSpPr>
        <p:spPr>
          <a:xfrm flipV="1">
            <a:off x="1350010" y="5650792"/>
            <a:ext cx="17018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B8E0EC-9FA6-399D-8C18-2E44C07EBF5F}"/>
              </a:ext>
            </a:extLst>
          </p:cNvPr>
          <p:cNvSpPr/>
          <p:nvPr userDrawn="1"/>
        </p:nvSpPr>
        <p:spPr>
          <a:xfrm flipV="1">
            <a:off x="4156710" y="5650792"/>
            <a:ext cx="1701800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28BEE918-CAD7-792A-62C2-513E3CC664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8791" y="492308"/>
            <a:ext cx="2508250" cy="757553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2400" b="0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OF APPRECIATION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3544FFA1-FD4F-2DDB-9E19-7804B33827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4160" y="492308"/>
            <a:ext cx="3724367" cy="757553"/>
          </a:xfrm>
          <a:noFill/>
        </p:spPr>
        <p:txBody>
          <a:bodyPr anchor="ctr">
            <a:no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CERTIFICATE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3F72DF80-26AB-62BE-DBBA-40861F74E1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4160" y="1888849"/>
            <a:ext cx="6680926" cy="839620"/>
          </a:xfrm>
          <a:noFill/>
        </p:spPr>
        <p:txBody>
          <a:bodyPr anchor="b">
            <a:noAutofit/>
          </a:bodyPr>
          <a:lstStyle>
            <a:lvl1pPr marL="0" indent="0" algn="l">
              <a:buNone/>
              <a:defRPr sz="2000" b="0">
                <a:solidFill>
                  <a:schemeClr val="tx1"/>
                </a:solidFill>
                <a:latin typeface="Helvetica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certificate is proudly presented to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7DE062-C530-1D93-297B-1A47FCA2C9FC}"/>
              </a:ext>
            </a:extLst>
          </p:cNvPr>
          <p:cNvSpPr/>
          <p:nvPr userDrawn="1"/>
        </p:nvSpPr>
        <p:spPr>
          <a:xfrm>
            <a:off x="8049984" y="1328056"/>
            <a:ext cx="1094016" cy="51271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24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AAAE4D4-E487-B6B2-A010-CF1098BECD41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786C11-8A4E-B238-91C6-8BE3FC4C2538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41DAB2B-14D6-5668-0236-3538CD3BD775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B392E61-3EFC-65F1-3EB0-02D9B0E12CD7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169A3203-F6B1-C529-A99B-B472ADEAA803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2C1F269-AA70-251C-2337-E35BB1EFD1B9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A31BF1-E2BA-D818-1121-63E6A3463DFE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98CCE7-86CA-9622-F473-BF5BE33EA1B2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D379EE-2281-D8D6-2D8B-EFE058469F33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F75983-C137-78D1-4C84-90D70E13993B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021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F16779-2EDF-D88A-1B5D-99100D8C859F}"/>
              </a:ext>
            </a:extLst>
          </p:cNvPr>
          <p:cNvSpPr/>
          <p:nvPr userDrawn="1"/>
        </p:nvSpPr>
        <p:spPr>
          <a:xfrm>
            <a:off x="-12701" y="6959602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29BEBF-D9E7-AAB0-371A-0F4FC96D5F90}"/>
              </a:ext>
            </a:extLst>
          </p:cNvPr>
          <p:cNvGrpSpPr/>
          <p:nvPr userDrawn="1"/>
        </p:nvGrpSpPr>
        <p:grpSpPr>
          <a:xfrm>
            <a:off x="9227659" y="-58779"/>
            <a:ext cx="1738742" cy="604829"/>
            <a:chOff x="-1808527" y="-16654"/>
            <a:chExt cx="1738741" cy="6048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A45A132-5D40-5BBF-21D7-6C12602F28AF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5F5CE50-8088-5906-F31D-3CB9CBEC535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15F172B-A97F-8D85-1176-EA6A80CEBB18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2209955-9884-A5F1-333D-AD79337485D8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FF178F1-25D0-A712-3F0E-72827E1FFD7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 dirty="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D70AB2A-3ECC-ED46-BC7D-55009FCB1D1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434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C94220-F156-88A8-4CAA-C89CF986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3546B-B131-A15F-FC88-2F5ACD315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AC631E-F368-C657-0C8E-B09E240D8512}"/>
              </a:ext>
            </a:extLst>
          </p:cNvPr>
          <p:cNvSpPr/>
          <p:nvPr userDrawn="1"/>
        </p:nvSpPr>
        <p:spPr>
          <a:xfrm>
            <a:off x="-12701" y="6959602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A60FE6-542A-EE13-CC06-E0A8F47562DE}"/>
              </a:ext>
            </a:extLst>
          </p:cNvPr>
          <p:cNvGrpSpPr/>
          <p:nvPr userDrawn="1"/>
        </p:nvGrpSpPr>
        <p:grpSpPr>
          <a:xfrm>
            <a:off x="9227659" y="-58779"/>
            <a:ext cx="1738742" cy="604829"/>
            <a:chOff x="-1808527" y="-16654"/>
            <a:chExt cx="1738741" cy="6048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E0319D4-F45B-8D60-1334-A098016BC62F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9C38E9-434B-84E8-840B-A73720861FE0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09AC6-9C0C-A6E4-C75E-FD3360417F1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B083FB8-93EC-3495-D51D-BB96328A2AC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27B496F8-0C3F-ECE4-1340-CC733963770F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 dirty="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CCC37D31-38B0-12AC-406F-8C6BAEF3D927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79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03F55-8D44-AF79-A501-4BD1B5342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noProof="1"/>
              <a:t>Lorem ipsum dolor sit amet, consectetur adipiscing elit. Integer elementum a urna ut laoreet. Aliquam erat volutpat. Nunc at arcu tincidunt magna tempor venenatis. Phasellus id urna fermentum, ullamcorper ligula eget.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D170008-C224-0A19-A474-9BF581A0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Hugo Smith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C650C9A4-AFAD-290A-F38D-422C4C30D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Jane Miller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1D09A50C-C6F6-0D9F-344B-8EF2F3E6ED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CEO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6EE1D317-C145-2E25-8CC3-DB52E72E2C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John Brown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213479FF-40EA-8CC6-CB75-068409A7B3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Team Manager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C5BA48DB-FA1E-AA28-1296-4B68A279DB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OF APPRECIATION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4B0AE03B-691D-79A3-4159-16F617AB78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CERTIFICATE</a:t>
            </a:r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E4FC3084-4904-AB9D-F8BA-28430EA726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This certificate is proudly presented to</a:t>
            </a:r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67FB106-F2CE-3683-2EC5-F56178B32CF0}"/>
              </a:ext>
            </a:extLst>
          </p:cNvPr>
          <p:cNvSpPr/>
          <p:nvPr/>
        </p:nvSpPr>
        <p:spPr>
          <a:xfrm rot="21343601">
            <a:off x="634914" y="5455411"/>
            <a:ext cx="1342997" cy="515948"/>
          </a:xfrm>
          <a:custGeom>
            <a:avLst/>
            <a:gdLst>
              <a:gd name="connsiteX0" fmla="*/ 3678703 w 3691737"/>
              <a:gd name="connsiteY0" fmla="*/ 402611 h 1418279"/>
              <a:gd name="connsiteX1" fmla="*/ 3657521 w 3691737"/>
              <a:gd name="connsiteY1" fmla="*/ 411571 h 1418279"/>
              <a:gd name="connsiteX2" fmla="*/ 3353646 w 3691737"/>
              <a:gd name="connsiteY2" fmla="*/ 614378 h 1418279"/>
              <a:gd name="connsiteX3" fmla="*/ 3185008 w 3691737"/>
              <a:gd name="connsiteY3" fmla="*/ 778091 h 1418279"/>
              <a:gd name="connsiteX4" fmla="*/ 3068509 w 3691737"/>
              <a:gd name="connsiteY4" fmla="*/ 880717 h 1418279"/>
              <a:gd name="connsiteX5" fmla="*/ 3031849 w 3691737"/>
              <a:gd name="connsiteY5" fmla="*/ 903522 h 1418279"/>
              <a:gd name="connsiteX6" fmla="*/ 2980524 w 3691737"/>
              <a:gd name="connsiteY6" fmla="*/ 875015 h 1418279"/>
              <a:gd name="connsiteX7" fmla="*/ 2987856 w 3691737"/>
              <a:gd name="connsiteY7" fmla="*/ 817186 h 1418279"/>
              <a:gd name="connsiteX8" fmla="*/ 3005779 w 3691737"/>
              <a:gd name="connsiteY8" fmla="*/ 780534 h 1418279"/>
              <a:gd name="connsiteX9" fmla="*/ 3097023 w 3691737"/>
              <a:gd name="connsiteY9" fmla="*/ 630668 h 1418279"/>
              <a:gd name="connsiteX10" fmla="*/ 3122278 w 3691737"/>
              <a:gd name="connsiteY10" fmla="*/ 585057 h 1418279"/>
              <a:gd name="connsiteX11" fmla="*/ 3088061 w 3691737"/>
              <a:gd name="connsiteY11" fmla="*/ 537817 h 1418279"/>
              <a:gd name="connsiteX12" fmla="*/ 3074212 w 3691737"/>
              <a:gd name="connsiteY12" fmla="*/ 540260 h 1418279"/>
              <a:gd name="connsiteX13" fmla="*/ 3012296 w 3691737"/>
              <a:gd name="connsiteY13" fmla="*/ 553292 h 1418279"/>
              <a:gd name="connsiteX14" fmla="*/ 2956083 w 3691737"/>
              <a:gd name="connsiteY14" fmla="*/ 550848 h 1418279"/>
              <a:gd name="connsiteX15" fmla="*/ 2967489 w 3691737"/>
              <a:gd name="connsiteY15" fmla="*/ 513382 h 1418279"/>
              <a:gd name="connsiteX16" fmla="*/ 2974821 w 3691737"/>
              <a:gd name="connsiteY16" fmla="*/ 457182 h 1418279"/>
              <a:gd name="connsiteX17" fmla="*/ 2919423 w 3691737"/>
              <a:gd name="connsiteY17" fmla="*/ 426231 h 1418279"/>
              <a:gd name="connsiteX18" fmla="*/ 2867283 w 3691737"/>
              <a:gd name="connsiteY18" fmla="*/ 469399 h 1418279"/>
              <a:gd name="connsiteX19" fmla="*/ 2875430 w 3691737"/>
              <a:gd name="connsiteY19" fmla="*/ 569582 h 1418279"/>
              <a:gd name="connsiteX20" fmla="*/ 2890909 w 3691737"/>
              <a:gd name="connsiteY20" fmla="*/ 583428 h 1418279"/>
              <a:gd name="connsiteX21" fmla="*/ 2875430 w 3691737"/>
              <a:gd name="connsiteY21" fmla="*/ 607048 h 1418279"/>
              <a:gd name="connsiteX22" fmla="*/ 2757302 w 3691737"/>
              <a:gd name="connsiteY22" fmla="*/ 760987 h 1418279"/>
              <a:gd name="connsiteX23" fmla="*/ 2661985 w 3691737"/>
              <a:gd name="connsiteY23" fmla="*/ 865241 h 1418279"/>
              <a:gd name="connsiteX24" fmla="*/ 2610660 w 3691737"/>
              <a:gd name="connsiteY24" fmla="*/ 901893 h 1418279"/>
              <a:gd name="connsiteX25" fmla="*/ 2561779 w 3691737"/>
              <a:gd name="connsiteY25" fmla="*/ 883160 h 1418279"/>
              <a:gd name="connsiteX26" fmla="*/ 2560150 w 3691737"/>
              <a:gd name="connsiteY26" fmla="*/ 816372 h 1418279"/>
              <a:gd name="connsiteX27" fmla="*/ 2569111 w 3691737"/>
              <a:gd name="connsiteY27" fmla="*/ 807413 h 1418279"/>
              <a:gd name="connsiteX28" fmla="*/ 2666058 w 3691737"/>
              <a:gd name="connsiteY28" fmla="*/ 735737 h 1418279"/>
              <a:gd name="connsiteX29" fmla="*/ 2763005 w 3691737"/>
              <a:gd name="connsiteY29" fmla="*/ 610306 h 1418279"/>
              <a:gd name="connsiteX30" fmla="*/ 2776854 w 3691737"/>
              <a:gd name="connsiteY30" fmla="*/ 559808 h 1418279"/>
              <a:gd name="connsiteX31" fmla="*/ 2726344 w 3691737"/>
              <a:gd name="connsiteY31" fmla="*/ 515825 h 1418279"/>
              <a:gd name="connsiteX32" fmla="*/ 2647320 w 3691737"/>
              <a:gd name="connsiteY32" fmla="*/ 554921 h 1418279"/>
              <a:gd name="connsiteX33" fmla="*/ 2542227 w 3691737"/>
              <a:gd name="connsiteY33" fmla="*/ 662433 h 1418279"/>
              <a:gd name="connsiteX34" fmla="*/ 2366257 w 3691737"/>
              <a:gd name="connsiteY34" fmla="*/ 892119 h 1418279"/>
              <a:gd name="connsiteX35" fmla="*/ 2299453 w 3691737"/>
              <a:gd name="connsiteY35" fmla="*/ 967052 h 1418279"/>
              <a:gd name="connsiteX36" fmla="*/ 2275012 w 3691737"/>
              <a:gd name="connsiteY36" fmla="*/ 982528 h 1418279"/>
              <a:gd name="connsiteX37" fmla="*/ 2269310 w 3691737"/>
              <a:gd name="connsiteY37" fmla="*/ 918997 h 1418279"/>
              <a:gd name="connsiteX38" fmla="*/ 2310044 w 3691737"/>
              <a:gd name="connsiteY38" fmla="*/ 738995 h 1418279"/>
              <a:gd name="connsiteX39" fmla="*/ 2332855 w 3691737"/>
              <a:gd name="connsiteY39" fmla="*/ 692570 h 1418279"/>
              <a:gd name="connsiteX40" fmla="*/ 2528377 w 3691737"/>
              <a:gd name="connsiteY40" fmla="*/ 400982 h 1418279"/>
              <a:gd name="connsiteX41" fmla="*/ 2638359 w 3691737"/>
              <a:gd name="connsiteY41" fmla="*/ 131386 h 1418279"/>
              <a:gd name="connsiteX42" fmla="*/ 2646506 w 3691737"/>
              <a:gd name="connsiteY42" fmla="*/ 54824 h 1418279"/>
              <a:gd name="connsiteX43" fmla="*/ 2586220 w 3691737"/>
              <a:gd name="connsiteY43" fmla="*/ 22245 h 1418279"/>
              <a:gd name="connsiteX44" fmla="*/ 2555262 w 3691737"/>
              <a:gd name="connsiteY44" fmla="*/ 45050 h 1418279"/>
              <a:gd name="connsiteX45" fmla="*/ 2516972 w 3691737"/>
              <a:gd name="connsiteY45" fmla="*/ 93105 h 1418279"/>
              <a:gd name="connsiteX46" fmla="*/ 2451798 w 3691737"/>
              <a:gd name="connsiteY46" fmla="*/ 197360 h 1418279"/>
              <a:gd name="connsiteX47" fmla="*/ 2318191 w 3691737"/>
              <a:gd name="connsiteY47" fmla="*/ 485689 h 1418279"/>
              <a:gd name="connsiteX48" fmla="*/ 2253831 w 3691737"/>
              <a:gd name="connsiteY48" fmla="*/ 696642 h 1418279"/>
              <a:gd name="connsiteX49" fmla="*/ 2183769 w 3691737"/>
              <a:gd name="connsiteY49" fmla="*/ 851395 h 1418279"/>
              <a:gd name="connsiteX50" fmla="*/ 2134073 w 3691737"/>
              <a:gd name="connsiteY50" fmla="*/ 924699 h 1418279"/>
              <a:gd name="connsiteX51" fmla="*/ 2111262 w 3691737"/>
              <a:gd name="connsiteY51" fmla="*/ 953206 h 1418279"/>
              <a:gd name="connsiteX52" fmla="*/ 2089266 w 3691737"/>
              <a:gd name="connsiteY52" fmla="*/ 968681 h 1418279"/>
              <a:gd name="connsiteX53" fmla="*/ 2084378 w 3691737"/>
              <a:gd name="connsiteY53" fmla="*/ 937731 h 1418279"/>
              <a:gd name="connsiteX54" fmla="*/ 2091710 w 3691737"/>
              <a:gd name="connsiteY54" fmla="*/ 871757 h 1418279"/>
              <a:gd name="connsiteX55" fmla="*/ 2147108 w 3691737"/>
              <a:gd name="connsiteY55" fmla="*/ 691755 h 1418279"/>
              <a:gd name="connsiteX56" fmla="*/ 2186213 w 3691737"/>
              <a:gd name="connsiteY56" fmla="*/ 604605 h 1418279"/>
              <a:gd name="connsiteX57" fmla="*/ 2292121 w 3691737"/>
              <a:gd name="connsiteY57" fmla="*/ 426231 h 1418279"/>
              <a:gd name="connsiteX58" fmla="*/ 2433060 w 3691737"/>
              <a:gd name="connsiteY58" fmla="*/ 69485 h 1418279"/>
              <a:gd name="connsiteX59" fmla="*/ 2439578 w 3691737"/>
              <a:gd name="connsiteY59" fmla="*/ 28761 h 1418279"/>
              <a:gd name="connsiteX60" fmla="*/ 2397214 w 3691737"/>
              <a:gd name="connsiteY60" fmla="*/ 5955 h 1418279"/>
              <a:gd name="connsiteX61" fmla="*/ 2371959 w 3691737"/>
              <a:gd name="connsiteY61" fmla="*/ 31204 h 1418279"/>
              <a:gd name="connsiteX62" fmla="*/ 2322264 w 3691737"/>
              <a:gd name="connsiteY62" fmla="*/ 112653 h 1418279"/>
              <a:gd name="connsiteX63" fmla="*/ 2116965 w 3691737"/>
              <a:gd name="connsiteY63" fmla="*/ 574469 h 1418279"/>
              <a:gd name="connsiteX64" fmla="*/ 2102301 w 3691737"/>
              <a:gd name="connsiteY64" fmla="*/ 607863 h 1418279"/>
              <a:gd name="connsiteX65" fmla="*/ 1946697 w 3691737"/>
              <a:gd name="connsiteY65" fmla="*/ 843250 h 1418279"/>
              <a:gd name="connsiteX66" fmla="*/ 1887226 w 3691737"/>
              <a:gd name="connsiteY66" fmla="*/ 914925 h 1418279"/>
              <a:gd name="connsiteX67" fmla="*/ 1840789 w 3691737"/>
              <a:gd name="connsiteY67" fmla="*/ 945876 h 1418279"/>
              <a:gd name="connsiteX68" fmla="*/ 1784576 w 3691737"/>
              <a:gd name="connsiteY68" fmla="*/ 910038 h 1418279"/>
              <a:gd name="connsiteX69" fmla="*/ 1786206 w 3691737"/>
              <a:gd name="connsiteY69" fmla="*/ 864427 h 1418279"/>
              <a:gd name="connsiteX70" fmla="*/ 1834272 w 3691737"/>
              <a:gd name="connsiteY70" fmla="*/ 734923 h 1418279"/>
              <a:gd name="connsiteX71" fmla="*/ 1866859 w 3691737"/>
              <a:gd name="connsiteY71" fmla="*/ 667320 h 1418279"/>
              <a:gd name="connsiteX72" fmla="*/ 1875820 w 3691737"/>
              <a:gd name="connsiteY72" fmla="*/ 637184 h 1418279"/>
              <a:gd name="connsiteX73" fmla="*/ 1863600 w 3691737"/>
              <a:gd name="connsiteY73" fmla="*/ 607863 h 1418279"/>
              <a:gd name="connsiteX74" fmla="*/ 1831828 w 3691737"/>
              <a:gd name="connsiteY74" fmla="*/ 612749 h 1418279"/>
              <a:gd name="connsiteX75" fmla="*/ 1812275 w 3691737"/>
              <a:gd name="connsiteY75" fmla="*/ 634741 h 1418279"/>
              <a:gd name="connsiteX76" fmla="*/ 1754433 w 3691737"/>
              <a:gd name="connsiteY76" fmla="*/ 710488 h 1418279"/>
              <a:gd name="connsiteX77" fmla="*/ 1591498 w 3691737"/>
              <a:gd name="connsiteY77" fmla="*/ 962166 h 1418279"/>
              <a:gd name="connsiteX78" fmla="*/ 1538544 w 3691737"/>
              <a:gd name="connsiteY78" fmla="*/ 1070493 h 1418279"/>
              <a:gd name="connsiteX79" fmla="*/ 1499439 w 3691737"/>
              <a:gd name="connsiteY79" fmla="*/ 1134837 h 1418279"/>
              <a:gd name="connsiteX80" fmla="*/ 1483960 w 3691737"/>
              <a:gd name="connsiteY80" fmla="*/ 1151127 h 1418279"/>
              <a:gd name="connsiteX81" fmla="*/ 1458705 w 3691737"/>
              <a:gd name="connsiteY81" fmla="*/ 1145426 h 1418279"/>
              <a:gd name="connsiteX82" fmla="*/ 1446485 w 3691737"/>
              <a:gd name="connsiteY82" fmla="*/ 1101443 h 1418279"/>
              <a:gd name="connsiteX83" fmla="*/ 1453002 w 3691737"/>
              <a:gd name="connsiteY83" fmla="*/ 874201 h 1418279"/>
              <a:gd name="connsiteX84" fmla="*/ 1567872 w 3691737"/>
              <a:gd name="connsiteY84" fmla="*/ 441707 h 1418279"/>
              <a:gd name="connsiteX85" fmla="*/ 1622456 w 3691737"/>
              <a:gd name="connsiteY85" fmla="*/ 301615 h 1418279"/>
              <a:gd name="connsiteX86" fmla="*/ 1633861 w 3691737"/>
              <a:gd name="connsiteY86" fmla="*/ 264963 h 1418279"/>
              <a:gd name="connsiteX87" fmla="*/ 1598015 w 3691737"/>
              <a:gd name="connsiteY87" fmla="*/ 230754 h 1418279"/>
              <a:gd name="connsiteX88" fmla="*/ 1574389 w 3691737"/>
              <a:gd name="connsiteY88" fmla="*/ 238899 h 1418279"/>
              <a:gd name="connsiteX89" fmla="*/ 1536914 w 3691737"/>
              <a:gd name="connsiteY89" fmla="*/ 264963 h 1418279"/>
              <a:gd name="connsiteX90" fmla="*/ 1427747 w 3691737"/>
              <a:gd name="connsiteY90" fmla="*/ 387136 h 1418279"/>
              <a:gd name="connsiteX91" fmla="*/ 1113282 w 3691737"/>
              <a:gd name="connsiteY91" fmla="*/ 972754 h 1418279"/>
              <a:gd name="connsiteX92" fmla="*/ 1102691 w 3691737"/>
              <a:gd name="connsiteY92" fmla="*/ 1002075 h 1418279"/>
              <a:gd name="connsiteX93" fmla="*/ 1105135 w 3691737"/>
              <a:gd name="connsiteY93" fmla="*/ 952392 h 1418279"/>
              <a:gd name="connsiteX94" fmla="*/ 1234669 w 3691737"/>
              <a:gd name="connsiteY94" fmla="*/ 431118 h 1418279"/>
              <a:gd name="connsiteX95" fmla="*/ 1310434 w 3691737"/>
              <a:gd name="connsiteY95" fmla="*/ 187586 h 1418279"/>
              <a:gd name="connsiteX96" fmla="*/ 1317766 w 3691737"/>
              <a:gd name="connsiteY96" fmla="*/ 145233 h 1418279"/>
              <a:gd name="connsiteX97" fmla="*/ 1286808 w 3691737"/>
              <a:gd name="connsiteY97" fmla="*/ 122427 h 1418279"/>
              <a:gd name="connsiteX98" fmla="*/ 1263183 w 3691737"/>
              <a:gd name="connsiteY98" fmla="*/ 135459 h 1418279"/>
              <a:gd name="connsiteX99" fmla="*/ 1237113 w 3691737"/>
              <a:gd name="connsiteY99" fmla="*/ 166409 h 1418279"/>
              <a:gd name="connsiteX100" fmla="*/ 1103506 w 3691737"/>
              <a:gd name="connsiteY100" fmla="*/ 373290 h 1418279"/>
              <a:gd name="connsiteX101" fmla="*/ 899021 w 3691737"/>
              <a:gd name="connsiteY101" fmla="*/ 754471 h 1418279"/>
              <a:gd name="connsiteX102" fmla="*/ 887616 w 3691737"/>
              <a:gd name="connsiteY102" fmla="*/ 775647 h 1418279"/>
              <a:gd name="connsiteX103" fmla="*/ 884357 w 3691737"/>
              <a:gd name="connsiteY103" fmla="*/ 774833 h 1418279"/>
              <a:gd name="connsiteX104" fmla="*/ 890875 w 3691737"/>
              <a:gd name="connsiteY104" fmla="*/ 751213 h 1418279"/>
              <a:gd name="connsiteX105" fmla="*/ 1000856 w 3691737"/>
              <a:gd name="connsiteY105" fmla="*/ 348855 h 1418279"/>
              <a:gd name="connsiteX106" fmla="*/ 1026111 w 3691737"/>
              <a:gd name="connsiteY106" fmla="*/ 147676 h 1418279"/>
              <a:gd name="connsiteX107" fmla="*/ 950346 w 3691737"/>
              <a:gd name="connsiteY107" fmla="*/ 47494 h 1418279"/>
              <a:gd name="connsiteX108" fmla="*/ 855843 w 3691737"/>
              <a:gd name="connsiteY108" fmla="*/ 36906 h 1418279"/>
              <a:gd name="connsiteX109" fmla="*/ 657062 w 3691737"/>
              <a:gd name="connsiteY109" fmla="*/ 61340 h 1418279"/>
              <a:gd name="connsiteX110" fmla="*/ 205730 w 3691737"/>
              <a:gd name="connsiteY110" fmla="*/ 168038 h 1418279"/>
              <a:gd name="connsiteX111" fmla="*/ 55015 w 3691737"/>
              <a:gd name="connsiteY111" fmla="*/ 225053 h 1418279"/>
              <a:gd name="connsiteX112" fmla="*/ 12652 w 3691737"/>
              <a:gd name="connsiteY112" fmla="*/ 255189 h 1418279"/>
              <a:gd name="connsiteX113" fmla="*/ 17540 w 3691737"/>
              <a:gd name="connsiteY113" fmla="*/ 317090 h 1418279"/>
              <a:gd name="connsiteX114" fmla="*/ 53386 w 3691737"/>
              <a:gd name="connsiteY114" fmla="*/ 335823 h 1418279"/>
              <a:gd name="connsiteX115" fmla="*/ 143000 w 3691737"/>
              <a:gd name="connsiteY115" fmla="*/ 346412 h 1418279"/>
              <a:gd name="connsiteX116" fmla="*/ 413473 w 3691737"/>
              <a:gd name="connsiteY116" fmla="*/ 289397 h 1418279"/>
              <a:gd name="connsiteX117" fmla="*/ 423249 w 3691737"/>
              <a:gd name="connsiteY117" fmla="*/ 282067 h 1418279"/>
              <a:gd name="connsiteX118" fmla="*/ 403697 w 3691737"/>
              <a:gd name="connsiteY118" fmla="*/ 279623 h 1418279"/>
              <a:gd name="connsiteX119" fmla="*/ 362149 w 3691737"/>
              <a:gd name="connsiteY119" fmla="*/ 291841 h 1418279"/>
              <a:gd name="connsiteX120" fmla="*/ 167441 w 3691737"/>
              <a:gd name="connsiteY120" fmla="*/ 326049 h 1418279"/>
              <a:gd name="connsiteX121" fmla="*/ 75382 w 3691737"/>
              <a:gd name="connsiteY121" fmla="*/ 313832 h 1418279"/>
              <a:gd name="connsiteX122" fmla="*/ 47683 w 3691737"/>
              <a:gd name="connsiteY122" fmla="*/ 291841 h 1418279"/>
              <a:gd name="connsiteX123" fmla="*/ 77011 w 3691737"/>
              <a:gd name="connsiteY123" fmla="*/ 272293 h 1418279"/>
              <a:gd name="connsiteX124" fmla="*/ 185363 w 3691737"/>
              <a:gd name="connsiteY124" fmla="*/ 230754 h 1418279"/>
              <a:gd name="connsiteX125" fmla="*/ 824886 w 3691737"/>
              <a:gd name="connsiteY125" fmla="*/ 90662 h 1418279"/>
              <a:gd name="connsiteX126" fmla="*/ 922647 w 3691737"/>
              <a:gd name="connsiteY126" fmla="*/ 89847 h 1418279"/>
              <a:gd name="connsiteX127" fmla="*/ 962566 w 3691737"/>
              <a:gd name="connsiteY127" fmla="*/ 132201 h 1418279"/>
              <a:gd name="connsiteX128" fmla="*/ 960122 w 3691737"/>
              <a:gd name="connsiteY128" fmla="*/ 191659 h 1418279"/>
              <a:gd name="connsiteX129" fmla="*/ 922647 w 3691737"/>
              <a:gd name="connsiteY129" fmla="*/ 397724 h 1418279"/>
              <a:gd name="connsiteX130" fmla="*/ 745862 w 3691737"/>
              <a:gd name="connsiteY130" fmla="*/ 1021623 h 1418279"/>
              <a:gd name="connsiteX131" fmla="*/ 734456 w 3691737"/>
              <a:gd name="connsiteY131" fmla="*/ 1068049 h 1418279"/>
              <a:gd name="connsiteX132" fmla="*/ 769488 w 3691737"/>
              <a:gd name="connsiteY132" fmla="*/ 1094927 h 1418279"/>
              <a:gd name="connsiteX133" fmla="*/ 796372 w 3691737"/>
              <a:gd name="connsiteY133" fmla="*/ 1075380 h 1418279"/>
              <a:gd name="connsiteX134" fmla="*/ 826515 w 3691737"/>
              <a:gd name="connsiteY134" fmla="*/ 1029768 h 1418279"/>
              <a:gd name="connsiteX135" fmla="*/ 916130 w 3691737"/>
              <a:gd name="connsiteY135" fmla="*/ 839992 h 1418279"/>
              <a:gd name="connsiteX136" fmla="*/ 1154016 w 3691737"/>
              <a:gd name="connsiteY136" fmla="*/ 381434 h 1418279"/>
              <a:gd name="connsiteX137" fmla="*/ 1217560 w 3691737"/>
              <a:gd name="connsiteY137" fmla="*/ 284510 h 1418279"/>
              <a:gd name="connsiteX138" fmla="*/ 1215116 w 3691737"/>
              <a:gd name="connsiteY138" fmla="*/ 304873 h 1418279"/>
              <a:gd name="connsiteX139" fmla="*/ 1156460 w 3691737"/>
              <a:gd name="connsiteY139" fmla="*/ 484875 h 1418279"/>
              <a:gd name="connsiteX140" fmla="*/ 1019594 w 3691737"/>
              <a:gd name="connsiteY140" fmla="*/ 1138910 h 1418279"/>
              <a:gd name="connsiteX141" fmla="*/ 1021223 w 3691737"/>
              <a:gd name="connsiteY141" fmla="*/ 1191037 h 1418279"/>
              <a:gd name="connsiteX142" fmla="*/ 1069289 w 3691737"/>
              <a:gd name="connsiteY142" fmla="*/ 1218730 h 1418279"/>
              <a:gd name="connsiteX143" fmla="*/ 1098617 w 3691737"/>
              <a:gd name="connsiteY143" fmla="*/ 1191851 h 1418279"/>
              <a:gd name="connsiteX144" fmla="*/ 1121428 w 3691737"/>
              <a:gd name="connsiteY144" fmla="*/ 1139724 h 1418279"/>
              <a:gd name="connsiteX145" fmla="*/ 1180900 w 3691737"/>
              <a:gd name="connsiteY145" fmla="*/ 948319 h 1418279"/>
              <a:gd name="connsiteX146" fmla="*/ 1314507 w 3691737"/>
              <a:gd name="connsiteY146" fmla="*/ 644515 h 1418279"/>
              <a:gd name="connsiteX147" fmla="*/ 1523879 w 3691737"/>
              <a:gd name="connsiteY147" fmla="*/ 343968 h 1418279"/>
              <a:gd name="connsiteX148" fmla="*/ 1554837 w 3691737"/>
              <a:gd name="connsiteY148" fmla="*/ 311388 h 1418279"/>
              <a:gd name="connsiteX149" fmla="*/ 1551578 w 3691737"/>
              <a:gd name="connsiteY149" fmla="*/ 334194 h 1418279"/>
              <a:gd name="connsiteX150" fmla="*/ 1526323 w 3691737"/>
              <a:gd name="connsiteY150" fmla="*/ 395281 h 1418279"/>
              <a:gd name="connsiteX151" fmla="*/ 1379681 w 3691737"/>
              <a:gd name="connsiteY151" fmla="*/ 972754 h 1418279"/>
              <a:gd name="connsiteX152" fmla="*/ 1387828 w 3691737"/>
              <a:gd name="connsiteY152" fmla="*/ 1126692 h 1418279"/>
              <a:gd name="connsiteX153" fmla="*/ 1405751 w 3691737"/>
              <a:gd name="connsiteY153" fmla="*/ 1175562 h 1418279"/>
              <a:gd name="connsiteX154" fmla="*/ 1490478 w 3691737"/>
              <a:gd name="connsiteY154" fmla="*/ 1191851 h 1418279"/>
              <a:gd name="connsiteX155" fmla="*/ 1511659 w 3691737"/>
              <a:gd name="connsiteY155" fmla="*/ 1171489 h 1418279"/>
              <a:gd name="connsiteX156" fmla="*/ 1537729 w 3691737"/>
              <a:gd name="connsiteY156" fmla="*/ 1134023 h 1418279"/>
              <a:gd name="connsiteX157" fmla="*/ 1588239 w 3691737"/>
              <a:gd name="connsiteY157" fmla="*/ 1034655 h 1418279"/>
              <a:gd name="connsiteX158" fmla="*/ 1719402 w 3691737"/>
              <a:gd name="connsiteY158" fmla="*/ 810670 h 1418279"/>
              <a:gd name="connsiteX159" fmla="*/ 1734881 w 3691737"/>
              <a:gd name="connsiteY159" fmla="*/ 790308 h 1418279"/>
              <a:gd name="connsiteX160" fmla="*/ 1731622 w 3691737"/>
              <a:gd name="connsiteY160" fmla="*/ 813928 h 1418279"/>
              <a:gd name="connsiteX161" fmla="*/ 1723476 w 3691737"/>
              <a:gd name="connsiteY161" fmla="*/ 940174 h 1418279"/>
              <a:gd name="connsiteX162" fmla="*/ 1792723 w 3691737"/>
              <a:gd name="connsiteY162" fmla="*/ 998003 h 1418279"/>
              <a:gd name="connsiteX163" fmla="*/ 1883967 w 3691737"/>
              <a:gd name="connsiteY163" fmla="*/ 967867 h 1418279"/>
              <a:gd name="connsiteX164" fmla="*/ 1933662 w 3691737"/>
              <a:gd name="connsiteY164" fmla="*/ 920627 h 1418279"/>
              <a:gd name="connsiteX165" fmla="*/ 2049347 w 3691737"/>
              <a:gd name="connsiteY165" fmla="*/ 754471 h 1418279"/>
              <a:gd name="connsiteX166" fmla="*/ 2059937 w 3691737"/>
              <a:gd name="connsiteY166" fmla="*/ 739810 h 1418279"/>
              <a:gd name="connsiteX167" fmla="*/ 2033868 w 3691737"/>
              <a:gd name="connsiteY167" fmla="*/ 846508 h 1418279"/>
              <a:gd name="connsiteX168" fmla="*/ 2021648 w 3691737"/>
              <a:gd name="connsiteY168" fmla="*/ 961351 h 1418279"/>
              <a:gd name="connsiteX169" fmla="*/ 2033053 w 3691737"/>
              <a:gd name="connsiteY169" fmla="*/ 1002890 h 1418279"/>
              <a:gd name="connsiteX170" fmla="*/ 2085193 w 3691737"/>
              <a:gd name="connsiteY170" fmla="*/ 1021623 h 1418279"/>
              <a:gd name="connsiteX171" fmla="*/ 2121038 w 3691737"/>
              <a:gd name="connsiteY171" fmla="*/ 998003 h 1418279"/>
              <a:gd name="connsiteX172" fmla="*/ 2196804 w 3691737"/>
              <a:gd name="connsiteY172" fmla="*/ 901893 h 1418279"/>
              <a:gd name="connsiteX173" fmla="*/ 2209838 w 3691737"/>
              <a:gd name="connsiteY173" fmla="*/ 884789 h 1418279"/>
              <a:gd name="connsiteX174" fmla="*/ 2207394 w 3691737"/>
              <a:gd name="connsiteY174" fmla="*/ 910038 h 1418279"/>
              <a:gd name="connsiteX175" fmla="*/ 2205765 w 3691737"/>
              <a:gd name="connsiteY175" fmla="*/ 996374 h 1418279"/>
              <a:gd name="connsiteX176" fmla="*/ 2272569 w 3691737"/>
              <a:gd name="connsiteY176" fmla="*/ 1037913 h 1418279"/>
              <a:gd name="connsiteX177" fmla="*/ 2322264 w 3691737"/>
              <a:gd name="connsiteY177" fmla="*/ 1006148 h 1418279"/>
              <a:gd name="connsiteX178" fmla="*/ 2362183 w 3691737"/>
              <a:gd name="connsiteY178" fmla="*/ 962980 h 1418279"/>
              <a:gd name="connsiteX179" fmla="*/ 2472979 w 3691737"/>
              <a:gd name="connsiteY179" fmla="*/ 812299 h 1418279"/>
              <a:gd name="connsiteX180" fmla="*/ 2488458 w 3691737"/>
              <a:gd name="connsiteY180" fmla="*/ 793566 h 1418279"/>
              <a:gd name="connsiteX181" fmla="*/ 2492532 w 3691737"/>
              <a:gd name="connsiteY181" fmla="*/ 890490 h 1418279"/>
              <a:gd name="connsiteX182" fmla="*/ 2573185 w 3691737"/>
              <a:gd name="connsiteY182" fmla="*/ 958093 h 1418279"/>
              <a:gd name="connsiteX183" fmla="*/ 2637544 w 3691737"/>
              <a:gd name="connsiteY183" fmla="*/ 940989 h 1418279"/>
              <a:gd name="connsiteX184" fmla="*/ 2710051 w 3691737"/>
              <a:gd name="connsiteY184" fmla="*/ 879088 h 1418279"/>
              <a:gd name="connsiteX185" fmla="*/ 2871357 w 3691737"/>
              <a:gd name="connsiteY185" fmla="*/ 678723 h 1418279"/>
              <a:gd name="connsiteX186" fmla="*/ 2934902 w 3691737"/>
              <a:gd name="connsiteY186" fmla="*/ 588315 h 1418279"/>
              <a:gd name="connsiteX187" fmla="*/ 3044069 w 3691737"/>
              <a:gd name="connsiteY187" fmla="*/ 588315 h 1418279"/>
              <a:gd name="connsiteX188" fmla="*/ 3031849 w 3691737"/>
              <a:gd name="connsiteY188" fmla="*/ 607863 h 1418279"/>
              <a:gd name="connsiteX189" fmla="*/ 2969118 w 3691737"/>
              <a:gd name="connsiteY189" fmla="*/ 703158 h 1418279"/>
              <a:gd name="connsiteX190" fmla="*/ 2915349 w 3691737"/>
              <a:gd name="connsiteY190" fmla="*/ 808227 h 1418279"/>
              <a:gd name="connsiteX191" fmla="*/ 2943863 w 3691737"/>
              <a:gd name="connsiteY191" fmla="*/ 927957 h 1418279"/>
              <a:gd name="connsiteX192" fmla="*/ 3010667 w 3691737"/>
              <a:gd name="connsiteY192" fmla="*/ 944247 h 1418279"/>
              <a:gd name="connsiteX193" fmla="*/ 3061991 w 3691737"/>
              <a:gd name="connsiteY193" fmla="*/ 920627 h 1418279"/>
              <a:gd name="connsiteX194" fmla="*/ 3158124 w 3691737"/>
              <a:gd name="connsiteY194" fmla="*/ 847322 h 1418279"/>
              <a:gd name="connsiteX195" fmla="*/ 3413932 w 3691737"/>
              <a:gd name="connsiteY195" fmla="*/ 610306 h 1418279"/>
              <a:gd name="connsiteX196" fmla="*/ 3673815 w 3691737"/>
              <a:gd name="connsiteY196" fmla="*/ 418901 h 1418279"/>
              <a:gd name="connsiteX197" fmla="*/ 3691738 w 3691737"/>
              <a:gd name="connsiteY197" fmla="*/ 408313 h 1418279"/>
              <a:gd name="connsiteX198" fmla="*/ 3677888 w 3691737"/>
              <a:gd name="connsiteY198" fmla="*/ 399353 h 1418279"/>
              <a:gd name="connsiteX199" fmla="*/ 2719827 w 3691737"/>
              <a:gd name="connsiteY199" fmla="*/ 589129 h 1418279"/>
              <a:gd name="connsiteX200" fmla="*/ 2582961 w 3691737"/>
              <a:gd name="connsiteY200" fmla="*/ 749584 h 1418279"/>
              <a:gd name="connsiteX201" fmla="*/ 2719827 w 3691737"/>
              <a:gd name="connsiteY201" fmla="*/ 589129 h 1418279"/>
              <a:gd name="connsiteX202" fmla="*/ 2420840 w 3691737"/>
              <a:gd name="connsiteY202" fmla="*/ 407498 h 1418279"/>
              <a:gd name="connsiteX203" fmla="*/ 2586220 w 3691737"/>
              <a:gd name="connsiteY203" fmla="*/ 111838 h 1418279"/>
              <a:gd name="connsiteX204" fmla="*/ 2595181 w 3691737"/>
              <a:gd name="connsiteY204" fmla="*/ 102065 h 1418279"/>
              <a:gd name="connsiteX205" fmla="*/ 2354851 w 3691737"/>
              <a:gd name="connsiteY205" fmla="*/ 607048 h 1418279"/>
              <a:gd name="connsiteX206" fmla="*/ 2349963 w 3691737"/>
              <a:gd name="connsiteY206" fmla="*/ 605419 h 1418279"/>
              <a:gd name="connsiteX207" fmla="*/ 2421655 w 3691737"/>
              <a:gd name="connsiteY207" fmla="*/ 407498 h 1418279"/>
              <a:gd name="connsiteX208" fmla="*/ 2351592 w 3691737"/>
              <a:gd name="connsiteY208" fmla="*/ 189215 h 1418279"/>
              <a:gd name="connsiteX209" fmla="*/ 2237537 w 3691737"/>
              <a:gd name="connsiteY209" fmla="*/ 431118 h 1418279"/>
              <a:gd name="connsiteX210" fmla="*/ 2351592 w 3691737"/>
              <a:gd name="connsiteY210" fmla="*/ 189215 h 1418279"/>
              <a:gd name="connsiteX211" fmla="*/ 2920238 w 3691737"/>
              <a:gd name="connsiteY211" fmla="*/ 515825 h 1418279"/>
              <a:gd name="connsiteX212" fmla="*/ 2915349 w 3691737"/>
              <a:gd name="connsiteY212" fmla="*/ 514196 h 1418279"/>
              <a:gd name="connsiteX213" fmla="*/ 2923496 w 3691737"/>
              <a:gd name="connsiteY213" fmla="*/ 492205 h 1418279"/>
              <a:gd name="connsiteX214" fmla="*/ 2928384 w 3691737"/>
              <a:gd name="connsiteY214" fmla="*/ 493834 h 1418279"/>
              <a:gd name="connsiteX215" fmla="*/ 2920238 w 3691737"/>
              <a:gd name="connsiteY215" fmla="*/ 515825 h 1418279"/>
              <a:gd name="connsiteX216" fmla="*/ 854214 w 3691737"/>
              <a:gd name="connsiteY216" fmla="*/ 559808 h 1418279"/>
              <a:gd name="connsiteX217" fmla="*/ 859917 w 3691737"/>
              <a:gd name="connsiteY217" fmla="*/ 545147 h 1418279"/>
              <a:gd name="connsiteX218" fmla="*/ 828959 w 3691737"/>
              <a:gd name="connsiteY218" fmla="*/ 504422 h 1418279"/>
              <a:gd name="connsiteX219" fmla="*/ 772746 w 3691737"/>
              <a:gd name="connsiteY219" fmla="*/ 520712 h 1418279"/>
              <a:gd name="connsiteX220" fmla="*/ 662765 w 3691737"/>
              <a:gd name="connsiteY220" fmla="*/ 593202 h 1418279"/>
              <a:gd name="connsiteX221" fmla="*/ 446875 w 3691737"/>
              <a:gd name="connsiteY221" fmla="*/ 782978 h 1418279"/>
              <a:gd name="connsiteX222" fmla="*/ 83529 w 3691737"/>
              <a:gd name="connsiteY222" fmla="*/ 1199996 h 1418279"/>
              <a:gd name="connsiteX223" fmla="*/ 24057 w 3691737"/>
              <a:gd name="connsiteY223" fmla="*/ 1299364 h 1418279"/>
              <a:gd name="connsiteX224" fmla="*/ 6134 w 3691737"/>
              <a:gd name="connsiteY224" fmla="*/ 1353120 h 1418279"/>
              <a:gd name="connsiteX225" fmla="*/ 43609 w 3691737"/>
              <a:gd name="connsiteY225" fmla="*/ 1413393 h 1418279"/>
              <a:gd name="connsiteX226" fmla="*/ 72938 w 3691737"/>
              <a:gd name="connsiteY226" fmla="*/ 1418280 h 1418279"/>
              <a:gd name="connsiteX227" fmla="*/ 102266 w 3691737"/>
              <a:gd name="connsiteY227" fmla="*/ 1414207 h 1418279"/>
              <a:gd name="connsiteX228" fmla="*/ 235873 w 3691737"/>
              <a:gd name="connsiteY228" fmla="*/ 1364523 h 1418279"/>
              <a:gd name="connsiteX229" fmla="*/ 507161 w 3691737"/>
              <a:gd name="connsiteY229" fmla="*/ 1147869 h 1418279"/>
              <a:gd name="connsiteX230" fmla="*/ 752379 w 3691737"/>
              <a:gd name="connsiteY230" fmla="*/ 770761 h 1418279"/>
              <a:gd name="connsiteX231" fmla="*/ 853399 w 3691737"/>
              <a:gd name="connsiteY231" fmla="*/ 558993 h 1418279"/>
              <a:gd name="connsiteX232" fmla="*/ 255426 w 3691737"/>
              <a:gd name="connsiteY232" fmla="*/ 1314839 h 1418279"/>
              <a:gd name="connsiteX233" fmla="*/ 109598 w 3691737"/>
              <a:gd name="connsiteY233" fmla="*/ 1377555 h 1418279"/>
              <a:gd name="connsiteX234" fmla="*/ 80270 w 3691737"/>
              <a:gd name="connsiteY234" fmla="*/ 1379184 h 1418279"/>
              <a:gd name="connsiteX235" fmla="*/ 63976 w 3691737"/>
              <a:gd name="connsiteY235" fmla="*/ 1359636 h 1418279"/>
              <a:gd name="connsiteX236" fmla="*/ 75382 w 3691737"/>
              <a:gd name="connsiteY236" fmla="*/ 1322984 h 1418279"/>
              <a:gd name="connsiteX237" fmla="*/ 139741 w 3691737"/>
              <a:gd name="connsiteY237" fmla="*/ 1215472 h 1418279"/>
              <a:gd name="connsiteX238" fmla="*/ 337708 w 3691737"/>
              <a:gd name="connsiteY238" fmla="*/ 971125 h 1418279"/>
              <a:gd name="connsiteX239" fmla="*/ 661950 w 3691737"/>
              <a:gd name="connsiteY239" fmla="*/ 651030 h 1418279"/>
              <a:gd name="connsiteX240" fmla="*/ 751565 w 3691737"/>
              <a:gd name="connsiteY240" fmla="*/ 580984 h 1418279"/>
              <a:gd name="connsiteX241" fmla="*/ 781708 w 3691737"/>
              <a:gd name="connsiteY241" fmla="*/ 562251 h 1418279"/>
              <a:gd name="connsiteX242" fmla="*/ 511235 w 3691737"/>
              <a:gd name="connsiteY242" fmla="*/ 1083524 h 1418279"/>
              <a:gd name="connsiteX243" fmla="*/ 255426 w 3691737"/>
              <a:gd name="connsiteY243" fmla="*/ 1314839 h 1418279"/>
              <a:gd name="connsiteX244" fmla="*/ 1831828 w 3691737"/>
              <a:gd name="connsiteY244" fmla="*/ 522341 h 1418279"/>
              <a:gd name="connsiteX245" fmla="*/ 1890485 w 3691737"/>
              <a:gd name="connsiteY245" fmla="*/ 482431 h 1418279"/>
              <a:gd name="connsiteX246" fmla="*/ 1922257 w 3691737"/>
              <a:gd name="connsiteY246" fmla="*/ 513382 h 1418279"/>
              <a:gd name="connsiteX247" fmla="*/ 1855453 w 3691737"/>
              <a:gd name="connsiteY247" fmla="*/ 568767 h 1418279"/>
              <a:gd name="connsiteX248" fmla="*/ 1831828 w 3691737"/>
              <a:gd name="connsiteY248" fmla="*/ 522341 h 141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3691737" h="1418279">
                <a:moveTo>
                  <a:pt x="3678703" y="402611"/>
                </a:moveTo>
                <a:cubicBezTo>
                  <a:pt x="3671371" y="405055"/>
                  <a:pt x="3664853" y="408313"/>
                  <a:pt x="3657521" y="411571"/>
                </a:cubicBezTo>
                <a:cubicBezTo>
                  <a:pt x="3545096" y="462883"/>
                  <a:pt x="3444075" y="530486"/>
                  <a:pt x="3353646" y="614378"/>
                </a:cubicBezTo>
                <a:cubicBezTo>
                  <a:pt x="3296619" y="668135"/>
                  <a:pt x="3242035" y="724335"/>
                  <a:pt x="3185008" y="778091"/>
                </a:cubicBezTo>
                <a:cubicBezTo>
                  <a:pt x="3147533" y="813114"/>
                  <a:pt x="3107613" y="847322"/>
                  <a:pt x="3068509" y="880717"/>
                </a:cubicBezTo>
                <a:cubicBezTo>
                  <a:pt x="3057918" y="889676"/>
                  <a:pt x="3044883" y="897821"/>
                  <a:pt x="3031849" y="903522"/>
                </a:cubicBezTo>
                <a:cubicBezTo>
                  <a:pt x="3004964" y="915740"/>
                  <a:pt x="2984597" y="903522"/>
                  <a:pt x="2980524" y="875015"/>
                </a:cubicBezTo>
                <a:cubicBezTo>
                  <a:pt x="2978080" y="855467"/>
                  <a:pt x="2978894" y="835920"/>
                  <a:pt x="2987856" y="817186"/>
                </a:cubicBezTo>
                <a:cubicBezTo>
                  <a:pt x="2993559" y="804969"/>
                  <a:pt x="2998447" y="791937"/>
                  <a:pt x="3005779" y="780534"/>
                </a:cubicBezTo>
                <a:cubicBezTo>
                  <a:pt x="3035922" y="730036"/>
                  <a:pt x="3066880" y="680352"/>
                  <a:pt x="3097023" y="630668"/>
                </a:cubicBezTo>
                <a:cubicBezTo>
                  <a:pt x="3105984" y="616008"/>
                  <a:pt x="3115760" y="601347"/>
                  <a:pt x="3122278" y="585057"/>
                </a:cubicBezTo>
                <a:cubicBezTo>
                  <a:pt x="3133683" y="557364"/>
                  <a:pt x="3118204" y="537002"/>
                  <a:pt x="3088061" y="537817"/>
                </a:cubicBezTo>
                <a:cubicBezTo>
                  <a:pt x="3083173" y="537817"/>
                  <a:pt x="3079100" y="539445"/>
                  <a:pt x="3074212" y="540260"/>
                </a:cubicBezTo>
                <a:cubicBezTo>
                  <a:pt x="3053845" y="544332"/>
                  <a:pt x="3032663" y="550034"/>
                  <a:pt x="3012296" y="553292"/>
                </a:cubicBezTo>
                <a:cubicBezTo>
                  <a:pt x="2994373" y="556550"/>
                  <a:pt x="2975636" y="558179"/>
                  <a:pt x="2956083" y="550848"/>
                </a:cubicBezTo>
                <a:cubicBezTo>
                  <a:pt x="2960157" y="537002"/>
                  <a:pt x="2965045" y="525599"/>
                  <a:pt x="2967489" y="513382"/>
                </a:cubicBezTo>
                <a:cubicBezTo>
                  <a:pt x="2970748" y="494648"/>
                  <a:pt x="2975636" y="475915"/>
                  <a:pt x="2974821" y="457182"/>
                </a:cubicBezTo>
                <a:cubicBezTo>
                  <a:pt x="2973192" y="426231"/>
                  <a:pt x="2947937" y="413200"/>
                  <a:pt x="2919423" y="426231"/>
                </a:cubicBezTo>
                <a:cubicBezTo>
                  <a:pt x="2898241" y="436005"/>
                  <a:pt x="2881133" y="451481"/>
                  <a:pt x="2867283" y="469399"/>
                </a:cubicBezTo>
                <a:cubicBezTo>
                  <a:pt x="2842028" y="501979"/>
                  <a:pt x="2845287" y="541074"/>
                  <a:pt x="2875430" y="569582"/>
                </a:cubicBezTo>
                <a:cubicBezTo>
                  <a:pt x="2880318" y="574469"/>
                  <a:pt x="2885206" y="578541"/>
                  <a:pt x="2890909" y="583428"/>
                </a:cubicBezTo>
                <a:cubicBezTo>
                  <a:pt x="2885206" y="592387"/>
                  <a:pt x="2881133" y="600532"/>
                  <a:pt x="2875430" y="607048"/>
                </a:cubicBezTo>
                <a:cubicBezTo>
                  <a:pt x="2836326" y="658361"/>
                  <a:pt x="2798036" y="710488"/>
                  <a:pt x="2757302" y="760987"/>
                </a:cubicBezTo>
                <a:cubicBezTo>
                  <a:pt x="2727973" y="797639"/>
                  <a:pt x="2695386" y="831847"/>
                  <a:pt x="2661985" y="865241"/>
                </a:cubicBezTo>
                <a:cubicBezTo>
                  <a:pt x="2647320" y="879902"/>
                  <a:pt x="2629397" y="892119"/>
                  <a:pt x="2610660" y="901893"/>
                </a:cubicBezTo>
                <a:cubicBezTo>
                  <a:pt x="2590293" y="912482"/>
                  <a:pt x="2570741" y="903522"/>
                  <a:pt x="2561779" y="883160"/>
                </a:cubicBezTo>
                <a:cubicBezTo>
                  <a:pt x="2552003" y="861169"/>
                  <a:pt x="2553632" y="838363"/>
                  <a:pt x="2560150" y="816372"/>
                </a:cubicBezTo>
                <a:cubicBezTo>
                  <a:pt x="2560964" y="813114"/>
                  <a:pt x="2565038" y="809041"/>
                  <a:pt x="2569111" y="807413"/>
                </a:cubicBezTo>
                <a:cubicBezTo>
                  <a:pt x="2604957" y="787865"/>
                  <a:pt x="2635915" y="762616"/>
                  <a:pt x="2666058" y="735737"/>
                </a:cubicBezTo>
                <a:cubicBezTo>
                  <a:pt x="2705977" y="699900"/>
                  <a:pt x="2741823" y="660804"/>
                  <a:pt x="2763005" y="610306"/>
                </a:cubicBezTo>
                <a:cubicBezTo>
                  <a:pt x="2769522" y="594831"/>
                  <a:pt x="2775225" y="576912"/>
                  <a:pt x="2776854" y="559808"/>
                </a:cubicBezTo>
                <a:cubicBezTo>
                  <a:pt x="2780113" y="528857"/>
                  <a:pt x="2758117" y="510124"/>
                  <a:pt x="2726344" y="515825"/>
                </a:cubicBezTo>
                <a:cubicBezTo>
                  <a:pt x="2696201" y="521527"/>
                  <a:pt x="2671761" y="537002"/>
                  <a:pt x="2647320" y="554921"/>
                </a:cubicBezTo>
                <a:cubicBezTo>
                  <a:pt x="2606587" y="585057"/>
                  <a:pt x="2573185" y="622523"/>
                  <a:pt x="2542227" y="662433"/>
                </a:cubicBezTo>
                <a:cubicBezTo>
                  <a:pt x="2482755" y="738995"/>
                  <a:pt x="2425728" y="816372"/>
                  <a:pt x="2366257" y="892119"/>
                </a:cubicBezTo>
                <a:cubicBezTo>
                  <a:pt x="2345890" y="918183"/>
                  <a:pt x="2322264" y="942618"/>
                  <a:pt x="2299453" y="967052"/>
                </a:cubicBezTo>
                <a:cubicBezTo>
                  <a:pt x="2292935" y="973568"/>
                  <a:pt x="2283974" y="977641"/>
                  <a:pt x="2275012" y="982528"/>
                </a:cubicBezTo>
                <a:cubicBezTo>
                  <a:pt x="2263607" y="959722"/>
                  <a:pt x="2266866" y="939360"/>
                  <a:pt x="2269310" y="918997"/>
                </a:cubicBezTo>
                <a:cubicBezTo>
                  <a:pt x="2276642" y="857911"/>
                  <a:pt x="2294565" y="798453"/>
                  <a:pt x="2310044" y="738995"/>
                </a:cubicBezTo>
                <a:cubicBezTo>
                  <a:pt x="2314932" y="721891"/>
                  <a:pt x="2322264" y="706416"/>
                  <a:pt x="2332855" y="692570"/>
                </a:cubicBezTo>
                <a:cubicBezTo>
                  <a:pt x="2403732" y="599718"/>
                  <a:pt x="2472165" y="504422"/>
                  <a:pt x="2528377" y="400982"/>
                </a:cubicBezTo>
                <a:cubicBezTo>
                  <a:pt x="2574814" y="315461"/>
                  <a:pt x="2613919" y="226681"/>
                  <a:pt x="2638359" y="131386"/>
                </a:cubicBezTo>
                <a:cubicBezTo>
                  <a:pt x="2644876" y="106137"/>
                  <a:pt x="2649764" y="80888"/>
                  <a:pt x="2646506" y="54824"/>
                </a:cubicBezTo>
                <a:cubicBezTo>
                  <a:pt x="2642432" y="22245"/>
                  <a:pt x="2616363" y="7584"/>
                  <a:pt x="2586220" y="22245"/>
                </a:cubicBezTo>
                <a:cubicBezTo>
                  <a:pt x="2574814" y="27946"/>
                  <a:pt x="2564223" y="36091"/>
                  <a:pt x="2555262" y="45050"/>
                </a:cubicBezTo>
                <a:cubicBezTo>
                  <a:pt x="2541412" y="59711"/>
                  <a:pt x="2527563" y="76001"/>
                  <a:pt x="2516972" y="93105"/>
                </a:cubicBezTo>
                <a:cubicBezTo>
                  <a:pt x="2494161" y="127314"/>
                  <a:pt x="2472165" y="162337"/>
                  <a:pt x="2451798" y="197360"/>
                </a:cubicBezTo>
                <a:cubicBezTo>
                  <a:pt x="2398029" y="289397"/>
                  <a:pt x="2349963" y="383878"/>
                  <a:pt x="2318191" y="485689"/>
                </a:cubicBezTo>
                <a:cubicBezTo>
                  <a:pt x="2296194" y="555735"/>
                  <a:pt x="2272569" y="625781"/>
                  <a:pt x="2253831" y="696642"/>
                </a:cubicBezTo>
                <a:cubicBezTo>
                  <a:pt x="2239167" y="752842"/>
                  <a:pt x="2216356" y="803340"/>
                  <a:pt x="2183769" y="851395"/>
                </a:cubicBezTo>
                <a:cubicBezTo>
                  <a:pt x="2167475" y="875830"/>
                  <a:pt x="2151182" y="900264"/>
                  <a:pt x="2134073" y="924699"/>
                </a:cubicBezTo>
                <a:cubicBezTo>
                  <a:pt x="2126741" y="934473"/>
                  <a:pt x="2119409" y="944247"/>
                  <a:pt x="2111262" y="953206"/>
                </a:cubicBezTo>
                <a:cubicBezTo>
                  <a:pt x="2105560" y="958907"/>
                  <a:pt x="2098228" y="962166"/>
                  <a:pt x="2089266" y="968681"/>
                </a:cubicBezTo>
                <a:cubicBezTo>
                  <a:pt x="2086822" y="955649"/>
                  <a:pt x="2084378" y="946690"/>
                  <a:pt x="2084378" y="937731"/>
                </a:cubicBezTo>
                <a:cubicBezTo>
                  <a:pt x="2086007" y="915740"/>
                  <a:pt x="2087636" y="893748"/>
                  <a:pt x="2091710" y="871757"/>
                </a:cubicBezTo>
                <a:cubicBezTo>
                  <a:pt x="2103116" y="809856"/>
                  <a:pt x="2124297" y="750398"/>
                  <a:pt x="2147108" y="691755"/>
                </a:cubicBezTo>
                <a:cubicBezTo>
                  <a:pt x="2158514" y="662433"/>
                  <a:pt x="2169919" y="632297"/>
                  <a:pt x="2186213" y="604605"/>
                </a:cubicBezTo>
                <a:cubicBezTo>
                  <a:pt x="2220429" y="544332"/>
                  <a:pt x="2257090" y="485689"/>
                  <a:pt x="2292121" y="426231"/>
                </a:cubicBezTo>
                <a:cubicBezTo>
                  <a:pt x="2358110" y="314646"/>
                  <a:pt x="2403732" y="195731"/>
                  <a:pt x="2433060" y="69485"/>
                </a:cubicBezTo>
                <a:cubicBezTo>
                  <a:pt x="2436319" y="56453"/>
                  <a:pt x="2438763" y="42607"/>
                  <a:pt x="2439578" y="28761"/>
                </a:cubicBezTo>
                <a:cubicBezTo>
                  <a:pt x="2439578" y="3511"/>
                  <a:pt x="2418396" y="-7891"/>
                  <a:pt x="2397214" y="5955"/>
                </a:cubicBezTo>
                <a:cubicBezTo>
                  <a:pt x="2387438" y="12471"/>
                  <a:pt x="2378477" y="21430"/>
                  <a:pt x="2371959" y="31204"/>
                </a:cubicBezTo>
                <a:cubicBezTo>
                  <a:pt x="2354851" y="58082"/>
                  <a:pt x="2336928" y="84960"/>
                  <a:pt x="2322264" y="112653"/>
                </a:cubicBezTo>
                <a:cubicBezTo>
                  <a:pt x="2244870" y="262519"/>
                  <a:pt x="2173178" y="414829"/>
                  <a:pt x="2116965" y="574469"/>
                </a:cubicBezTo>
                <a:cubicBezTo>
                  <a:pt x="2112892" y="585871"/>
                  <a:pt x="2108818" y="597274"/>
                  <a:pt x="2102301" y="607863"/>
                </a:cubicBezTo>
                <a:cubicBezTo>
                  <a:pt x="2050976" y="686868"/>
                  <a:pt x="1999651" y="765874"/>
                  <a:pt x="1946697" y="843250"/>
                </a:cubicBezTo>
                <a:cubicBezTo>
                  <a:pt x="1929589" y="868499"/>
                  <a:pt x="1908407" y="892934"/>
                  <a:pt x="1887226" y="914925"/>
                </a:cubicBezTo>
                <a:cubicBezTo>
                  <a:pt x="1874191" y="927957"/>
                  <a:pt x="1857083" y="939360"/>
                  <a:pt x="1840789" y="945876"/>
                </a:cubicBezTo>
                <a:cubicBezTo>
                  <a:pt x="1811461" y="958093"/>
                  <a:pt x="1787020" y="941803"/>
                  <a:pt x="1784576" y="910038"/>
                </a:cubicBezTo>
                <a:cubicBezTo>
                  <a:pt x="1783762" y="895377"/>
                  <a:pt x="1784576" y="879902"/>
                  <a:pt x="1786206" y="864427"/>
                </a:cubicBezTo>
                <a:cubicBezTo>
                  <a:pt x="1793538" y="818001"/>
                  <a:pt x="1812275" y="775647"/>
                  <a:pt x="1834272" y="734923"/>
                </a:cubicBezTo>
                <a:cubicBezTo>
                  <a:pt x="1845677" y="712932"/>
                  <a:pt x="1857083" y="690126"/>
                  <a:pt x="1866859" y="667320"/>
                </a:cubicBezTo>
                <a:cubicBezTo>
                  <a:pt x="1870932" y="657546"/>
                  <a:pt x="1874191" y="646958"/>
                  <a:pt x="1875820" y="637184"/>
                </a:cubicBezTo>
                <a:cubicBezTo>
                  <a:pt x="1878264" y="624967"/>
                  <a:pt x="1875820" y="614378"/>
                  <a:pt x="1863600" y="607863"/>
                </a:cubicBezTo>
                <a:cubicBezTo>
                  <a:pt x="1852195" y="601347"/>
                  <a:pt x="1840789" y="604605"/>
                  <a:pt x="1831828" y="612749"/>
                </a:cubicBezTo>
                <a:cubicBezTo>
                  <a:pt x="1824496" y="619265"/>
                  <a:pt x="1817978" y="626596"/>
                  <a:pt x="1812275" y="634741"/>
                </a:cubicBezTo>
                <a:cubicBezTo>
                  <a:pt x="1792723" y="659990"/>
                  <a:pt x="1775615" y="686868"/>
                  <a:pt x="1754433" y="710488"/>
                </a:cubicBezTo>
                <a:cubicBezTo>
                  <a:pt x="1686815" y="786236"/>
                  <a:pt x="1633861" y="870128"/>
                  <a:pt x="1591498" y="962166"/>
                </a:cubicBezTo>
                <a:cubicBezTo>
                  <a:pt x="1574389" y="998818"/>
                  <a:pt x="1557281" y="1034655"/>
                  <a:pt x="1538544" y="1070493"/>
                </a:cubicBezTo>
                <a:cubicBezTo>
                  <a:pt x="1527138" y="1092484"/>
                  <a:pt x="1513288" y="1113660"/>
                  <a:pt x="1499439" y="1134837"/>
                </a:cubicBezTo>
                <a:cubicBezTo>
                  <a:pt x="1495366" y="1141353"/>
                  <a:pt x="1489663" y="1146240"/>
                  <a:pt x="1483960" y="1151127"/>
                </a:cubicBezTo>
                <a:cubicBezTo>
                  <a:pt x="1471740" y="1160086"/>
                  <a:pt x="1464408" y="1158457"/>
                  <a:pt x="1458705" y="1145426"/>
                </a:cubicBezTo>
                <a:cubicBezTo>
                  <a:pt x="1453002" y="1131579"/>
                  <a:pt x="1448929" y="1116919"/>
                  <a:pt x="1446485" y="1101443"/>
                </a:cubicBezTo>
                <a:cubicBezTo>
                  <a:pt x="1435894" y="1025696"/>
                  <a:pt x="1442412" y="949948"/>
                  <a:pt x="1453002" y="874201"/>
                </a:cubicBezTo>
                <a:cubicBezTo>
                  <a:pt x="1473369" y="725149"/>
                  <a:pt x="1513288" y="581799"/>
                  <a:pt x="1567872" y="441707"/>
                </a:cubicBezTo>
                <a:cubicBezTo>
                  <a:pt x="1585795" y="395281"/>
                  <a:pt x="1604533" y="348855"/>
                  <a:pt x="1622456" y="301615"/>
                </a:cubicBezTo>
                <a:cubicBezTo>
                  <a:pt x="1627343" y="289397"/>
                  <a:pt x="1631417" y="277180"/>
                  <a:pt x="1633861" y="264963"/>
                </a:cubicBezTo>
                <a:cubicBezTo>
                  <a:pt x="1638749" y="239713"/>
                  <a:pt x="1623270" y="225053"/>
                  <a:pt x="1598015" y="230754"/>
                </a:cubicBezTo>
                <a:cubicBezTo>
                  <a:pt x="1589868" y="232383"/>
                  <a:pt x="1581722" y="234826"/>
                  <a:pt x="1574389" y="238899"/>
                </a:cubicBezTo>
                <a:cubicBezTo>
                  <a:pt x="1561355" y="247044"/>
                  <a:pt x="1548320" y="255189"/>
                  <a:pt x="1536914" y="264963"/>
                </a:cubicBezTo>
                <a:cubicBezTo>
                  <a:pt x="1495366" y="300800"/>
                  <a:pt x="1460335" y="343154"/>
                  <a:pt x="1427747" y="387136"/>
                </a:cubicBezTo>
                <a:cubicBezTo>
                  <a:pt x="1293326" y="566324"/>
                  <a:pt x="1184973" y="759357"/>
                  <a:pt x="1113282" y="972754"/>
                </a:cubicBezTo>
                <a:cubicBezTo>
                  <a:pt x="1110023" y="982528"/>
                  <a:pt x="1105950" y="992301"/>
                  <a:pt x="1102691" y="1002075"/>
                </a:cubicBezTo>
                <a:cubicBezTo>
                  <a:pt x="1101062" y="984971"/>
                  <a:pt x="1102691" y="968681"/>
                  <a:pt x="1105135" y="952392"/>
                </a:cubicBezTo>
                <a:cubicBezTo>
                  <a:pt x="1134463" y="775647"/>
                  <a:pt x="1179271" y="602161"/>
                  <a:pt x="1234669" y="431118"/>
                </a:cubicBezTo>
                <a:cubicBezTo>
                  <a:pt x="1260738" y="350484"/>
                  <a:pt x="1285179" y="269035"/>
                  <a:pt x="1310434" y="187586"/>
                </a:cubicBezTo>
                <a:cubicBezTo>
                  <a:pt x="1314507" y="173740"/>
                  <a:pt x="1316951" y="159079"/>
                  <a:pt x="1317766" y="145233"/>
                </a:cubicBezTo>
                <a:cubicBezTo>
                  <a:pt x="1317766" y="127314"/>
                  <a:pt x="1304731" y="117540"/>
                  <a:pt x="1286808" y="122427"/>
                </a:cubicBezTo>
                <a:cubicBezTo>
                  <a:pt x="1278661" y="124870"/>
                  <a:pt x="1269700" y="129757"/>
                  <a:pt x="1263183" y="135459"/>
                </a:cubicBezTo>
                <a:cubicBezTo>
                  <a:pt x="1253406" y="144418"/>
                  <a:pt x="1244445" y="155007"/>
                  <a:pt x="1237113" y="166409"/>
                </a:cubicBezTo>
                <a:cubicBezTo>
                  <a:pt x="1192305" y="234826"/>
                  <a:pt x="1146684" y="303243"/>
                  <a:pt x="1103506" y="373290"/>
                </a:cubicBezTo>
                <a:cubicBezTo>
                  <a:pt x="1027740" y="496278"/>
                  <a:pt x="963381" y="625781"/>
                  <a:pt x="899021" y="754471"/>
                </a:cubicBezTo>
                <a:cubicBezTo>
                  <a:pt x="895763" y="761801"/>
                  <a:pt x="891689" y="768317"/>
                  <a:pt x="887616" y="775647"/>
                </a:cubicBezTo>
                <a:cubicBezTo>
                  <a:pt x="886801" y="775647"/>
                  <a:pt x="885172" y="775647"/>
                  <a:pt x="884357" y="774833"/>
                </a:cubicBezTo>
                <a:cubicBezTo>
                  <a:pt x="886801" y="766688"/>
                  <a:pt x="888431" y="759357"/>
                  <a:pt x="890875" y="751213"/>
                </a:cubicBezTo>
                <a:cubicBezTo>
                  <a:pt x="929979" y="617636"/>
                  <a:pt x="970713" y="484875"/>
                  <a:pt x="1000856" y="348855"/>
                </a:cubicBezTo>
                <a:cubicBezTo>
                  <a:pt x="1015520" y="282881"/>
                  <a:pt x="1026926" y="216093"/>
                  <a:pt x="1026111" y="147676"/>
                </a:cubicBezTo>
                <a:cubicBezTo>
                  <a:pt x="1025296" y="94734"/>
                  <a:pt x="1000856" y="62969"/>
                  <a:pt x="950346" y="47494"/>
                </a:cubicBezTo>
                <a:cubicBezTo>
                  <a:pt x="919388" y="37720"/>
                  <a:pt x="887616" y="35276"/>
                  <a:pt x="855843" y="36906"/>
                </a:cubicBezTo>
                <a:cubicBezTo>
                  <a:pt x="789040" y="40978"/>
                  <a:pt x="723051" y="49937"/>
                  <a:pt x="657062" y="61340"/>
                </a:cubicBezTo>
                <a:cubicBezTo>
                  <a:pt x="504717" y="88218"/>
                  <a:pt x="354002" y="122427"/>
                  <a:pt x="205730" y="168038"/>
                </a:cubicBezTo>
                <a:cubicBezTo>
                  <a:pt x="154406" y="183514"/>
                  <a:pt x="104710" y="203876"/>
                  <a:pt x="55015" y="225053"/>
                </a:cubicBezTo>
                <a:cubicBezTo>
                  <a:pt x="39536" y="231568"/>
                  <a:pt x="24872" y="242971"/>
                  <a:pt x="12652" y="255189"/>
                </a:cubicBezTo>
                <a:cubicBezTo>
                  <a:pt x="-6086" y="274736"/>
                  <a:pt x="-3642" y="300800"/>
                  <a:pt x="17540" y="317090"/>
                </a:cubicBezTo>
                <a:cubicBezTo>
                  <a:pt x="28131" y="325235"/>
                  <a:pt x="41165" y="330936"/>
                  <a:pt x="53386" y="335823"/>
                </a:cubicBezTo>
                <a:cubicBezTo>
                  <a:pt x="82714" y="346412"/>
                  <a:pt x="112857" y="347226"/>
                  <a:pt x="143000" y="346412"/>
                </a:cubicBezTo>
                <a:cubicBezTo>
                  <a:pt x="236688" y="344782"/>
                  <a:pt x="325488" y="319533"/>
                  <a:pt x="413473" y="289397"/>
                </a:cubicBezTo>
                <a:cubicBezTo>
                  <a:pt x="416732" y="287768"/>
                  <a:pt x="419991" y="284510"/>
                  <a:pt x="423249" y="282067"/>
                </a:cubicBezTo>
                <a:cubicBezTo>
                  <a:pt x="415917" y="273922"/>
                  <a:pt x="409400" y="277180"/>
                  <a:pt x="403697" y="279623"/>
                </a:cubicBezTo>
                <a:cubicBezTo>
                  <a:pt x="389848" y="283696"/>
                  <a:pt x="375998" y="287768"/>
                  <a:pt x="362149" y="291841"/>
                </a:cubicBezTo>
                <a:cubicBezTo>
                  <a:pt x="298604" y="310574"/>
                  <a:pt x="233429" y="323606"/>
                  <a:pt x="167441" y="326049"/>
                </a:cubicBezTo>
                <a:cubicBezTo>
                  <a:pt x="136483" y="327678"/>
                  <a:pt x="105525" y="324420"/>
                  <a:pt x="75382" y="313832"/>
                </a:cubicBezTo>
                <a:cubicBezTo>
                  <a:pt x="64791" y="310574"/>
                  <a:pt x="54200" y="306502"/>
                  <a:pt x="47683" y="291841"/>
                </a:cubicBezTo>
                <a:cubicBezTo>
                  <a:pt x="57459" y="285325"/>
                  <a:pt x="66420" y="277180"/>
                  <a:pt x="77011" y="272293"/>
                </a:cubicBezTo>
                <a:cubicBezTo>
                  <a:pt x="112857" y="257632"/>
                  <a:pt x="148703" y="242157"/>
                  <a:pt x="185363" y="230754"/>
                </a:cubicBezTo>
                <a:cubicBezTo>
                  <a:pt x="394736" y="166409"/>
                  <a:pt x="607367" y="116725"/>
                  <a:pt x="824886" y="90662"/>
                </a:cubicBezTo>
                <a:cubicBezTo>
                  <a:pt x="857473" y="86589"/>
                  <a:pt x="890060" y="88218"/>
                  <a:pt x="922647" y="89847"/>
                </a:cubicBezTo>
                <a:cubicBezTo>
                  <a:pt x="950346" y="91476"/>
                  <a:pt x="961752" y="104508"/>
                  <a:pt x="962566" y="132201"/>
                </a:cubicBezTo>
                <a:cubicBezTo>
                  <a:pt x="962566" y="151749"/>
                  <a:pt x="962566" y="172111"/>
                  <a:pt x="960122" y="191659"/>
                </a:cubicBezTo>
                <a:cubicBezTo>
                  <a:pt x="952790" y="260890"/>
                  <a:pt x="940570" y="330122"/>
                  <a:pt x="922647" y="397724"/>
                </a:cubicBezTo>
                <a:cubicBezTo>
                  <a:pt x="868064" y="607048"/>
                  <a:pt x="811036" y="815557"/>
                  <a:pt x="745862" y="1021623"/>
                </a:cubicBezTo>
                <a:cubicBezTo>
                  <a:pt x="740974" y="1037098"/>
                  <a:pt x="736086" y="1052574"/>
                  <a:pt x="734456" y="1068049"/>
                </a:cubicBezTo>
                <a:cubicBezTo>
                  <a:pt x="732012" y="1090040"/>
                  <a:pt x="749121" y="1103072"/>
                  <a:pt x="769488" y="1094927"/>
                </a:cubicBezTo>
                <a:cubicBezTo>
                  <a:pt x="779264" y="1090855"/>
                  <a:pt x="789855" y="1083524"/>
                  <a:pt x="796372" y="1075380"/>
                </a:cubicBezTo>
                <a:cubicBezTo>
                  <a:pt x="807777" y="1061533"/>
                  <a:pt x="818368" y="1046058"/>
                  <a:pt x="826515" y="1029768"/>
                </a:cubicBezTo>
                <a:cubicBezTo>
                  <a:pt x="857473" y="967052"/>
                  <a:pt x="888431" y="904337"/>
                  <a:pt x="916130" y="839992"/>
                </a:cubicBezTo>
                <a:cubicBezTo>
                  <a:pt x="985377" y="681981"/>
                  <a:pt x="1061142" y="527228"/>
                  <a:pt x="1154016" y="381434"/>
                </a:cubicBezTo>
                <a:cubicBezTo>
                  <a:pt x="1174383" y="348855"/>
                  <a:pt x="1196379" y="317090"/>
                  <a:pt x="1217560" y="284510"/>
                </a:cubicBezTo>
                <a:cubicBezTo>
                  <a:pt x="1219190" y="292655"/>
                  <a:pt x="1217560" y="298357"/>
                  <a:pt x="1215116" y="304873"/>
                </a:cubicBezTo>
                <a:cubicBezTo>
                  <a:pt x="1195564" y="365145"/>
                  <a:pt x="1175197" y="424603"/>
                  <a:pt x="1156460" y="484875"/>
                </a:cubicBezTo>
                <a:cubicBezTo>
                  <a:pt x="1088027" y="698271"/>
                  <a:pt x="1037517" y="914925"/>
                  <a:pt x="1019594" y="1138910"/>
                </a:cubicBezTo>
                <a:cubicBezTo>
                  <a:pt x="1017964" y="1156014"/>
                  <a:pt x="1018779" y="1173933"/>
                  <a:pt x="1021223" y="1191037"/>
                </a:cubicBezTo>
                <a:cubicBezTo>
                  <a:pt x="1024482" y="1217101"/>
                  <a:pt x="1044849" y="1227689"/>
                  <a:pt x="1069289" y="1218730"/>
                </a:cubicBezTo>
                <a:cubicBezTo>
                  <a:pt x="1083139" y="1213843"/>
                  <a:pt x="1092915" y="1204069"/>
                  <a:pt x="1098617" y="1191851"/>
                </a:cubicBezTo>
                <a:cubicBezTo>
                  <a:pt x="1106764" y="1174747"/>
                  <a:pt x="1115726" y="1157643"/>
                  <a:pt x="1121428" y="1139724"/>
                </a:cubicBezTo>
                <a:cubicBezTo>
                  <a:pt x="1141795" y="1076194"/>
                  <a:pt x="1162162" y="1012664"/>
                  <a:pt x="1180900" y="948319"/>
                </a:cubicBezTo>
                <a:cubicBezTo>
                  <a:pt x="1211858" y="840806"/>
                  <a:pt x="1258294" y="740624"/>
                  <a:pt x="1314507" y="644515"/>
                </a:cubicBezTo>
                <a:cubicBezTo>
                  <a:pt x="1376423" y="538631"/>
                  <a:pt x="1443226" y="436820"/>
                  <a:pt x="1523879" y="343968"/>
                </a:cubicBezTo>
                <a:cubicBezTo>
                  <a:pt x="1533655" y="332565"/>
                  <a:pt x="1545061" y="321977"/>
                  <a:pt x="1554837" y="311388"/>
                </a:cubicBezTo>
                <a:cubicBezTo>
                  <a:pt x="1555652" y="320348"/>
                  <a:pt x="1554837" y="327678"/>
                  <a:pt x="1551578" y="334194"/>
                </a:cubicBezTo>
                <a:cubicBezTo>
                  <a:pt x="1543432" y="354556"/>
                  <a:pt x="1535285" y="374919"/>
                  <a:pt x="1526323" y="395281"/>
                </a:cubicBezTo>
                <a:cubicBezTo>
                  <a:pt x="1447300" y="580170"/>
                  <a:pt x="1391902" y="770761"/>
                  <a:pt x="1379681" y="972754"/>
                </a:cubicBezTo>
                <a:cubicBezTo>
                  <a:pt x="1376423" y="1024067"/>
                  <a:pt x="1376423" y="1076194"/>
                  <a:pt x="1387828" y="1126692"/>
                </a:cubicBezTo>
                <a:cubicBezTo>
                  <a:pt x="1391902" y="1143797"/>
                  <a:pt x="1397604" y="1160901"/>
                  <a:pt x="1405751" y="1175562"/>
                </a:cubicBezTo>
                <a:cubicBezTo>
                  <a:pt x="1425303" y="1210585"/>
                  <a:pt x="1457890" y="1216286"/>
                  <a:pt x="1490478" y="1191851"/>
                </a:cubicBezTo>
                <a:cubicBezTo>
                  <a:pt x="1498624" y="1186150"/>
                  <a:pt x="1505956" y="1178820"/>
                  <a:pt x="1511659" y="1171489"/>
                </a:cubicBezTo>
                <a:cubicBezTo>
                  <a:pt x="1520621" y="1159272"/>
                  <a:pt x="1530397" y="1147054"/>
                  <a:pt x="1537729" y="1134023"/>
                </a:cubicBezTo>
                <a:cubicBezTo>
                  <a:pt x="1555652" y="1101443"/>
                  <a:pt x="1571945" y="1068049"/>
                  <a:pt x="1588239" y="1034655"/>
                </a:cubicBezTo>
                <a:cubicBezTo>
                  <a:pt x="1625714" y="956464"/>
                  <a:pt x="1667263" y="880717"/>
                  <a:pt x="1719402" y="810670"/>
                </a:cubicBezTo>
                <a:cubicBezTo>
                  <a:pt x="1724290" y="804154"/>
                  <a:pt x="1729993" y="797639"/>
                  <a:pt x="1734881" y="790308"/>
                </a:cubicBezTo>
                <a:cubicBezTo>
                  <a:pt x="1734881" y="799268"/>
                  <a:pt x="1733252" y="806598"/>
                  <a:pt x="1731622" y="813928"/>
                </a:cubicBezTo>
                <a:cubicBezTo>
                  <a:pt x="1721031" y="855467"/>
                  <a:pt x="1715329" y="897821"/>
                  <a:pt x="1723476" y="940174"/>
                </a:cubicBezTo>
                <a:cubicBezTo>
                  <a:pt x="1730808" y="976826"/>
                  <a:pt x="1755248" y="995559"/>
                  <a:pt x="1792723" y="998003"/>
                </a:cubicBezTo>
                <a:cubicBezTo>
                  <a:pt x="1826940" y="999632"/>
                  <a:pt x="1857897" y="989044"/>
                  <a:pt x="1883967" y="967867"/>
                </a:cubicBezTo>
                <a:cubicBezTo>
                  <a:pt x="1901890" y="954021"/>
                  <a:pt x="1918184" y="937731"/>
                  <a:pt x="1933662" y="920627"/>
                </a:cubicBezTo>
                <a:cubicBezTo>
                  <a:pt x="1978470" y="869314"/>
                  <a:pt x="2012686" y="810670"/>
                  <a:pt x="2049347" y="754471"/>
                </a:cubicBezTo>
                <a:cubicBezTo>
                  <a:pt x="2052605" y="749584"/>
                  <a:pt x="2056679" y="744697"/>
                  <a:pt x="2059937" y="739810"/>
                </a:cubicBezTo>
                <a:cubicBezTo>
                  <a:pt x="2052605" y="776462"/>
                  <a:pt x="2042015" y="811485"/>
                  <a:pt x="2033868" y="846508"/>
                </a:cubicBezTo>
                <a:cubicBezTo>
                  <a:pt x="2024906" y="883974"/>
                  <a:pt x="2017574" y="922255"/>
                  <a:pt x="2021648" y="961351"/>
                </a:cubicBezTo>
                <a:cubicBezTo>
                  <a:pt x="2023277" y="975197"/>
                  <a:pt x="2026536" y="989858"/>
                  <a:pt x="2033053" y="1002890"/>
                </a:cubicBezTo>
                <a:cubicBezTo>
                  <a:pt x="2043644" y="1024067"/>
                  <a:pt x="2063196" y="1031397"/>
                  <a:pt x="2085193" y="1021623"/>
                </a:cubicBezTo>
                <a:cubicBezTo>
                  <a:pt x="2098228" y="1015922"/>
                  <a:pt x="2110448" y="1007777"/>
                  <a:pt x="2121038" y="998003"/>
                </a:cubicBezTo>
                <a:cubicBezTo>
                  <a:pt x="2151996" y="970310"/>
                  <a:pt x="2173992" y="935287"/>
                  <a:pt x="2196804" y="901893"/>
                </a:cubicBezTo>
                <a:cubicBezTo>
                  <a:pt x="2200062" y="897006"/>
                  <a:pt x="2204136" y="892934"/>
                  <a:pt x="2209838" y="884789"/>
                </a:cubicBezTo>
                <a:cubicBezTo>
                  <a:pt x="2208209" y="896192"/>
                  <a:pt x="2207394" y="903522"/>
                  <a:pt x="2207394" y="910038"/>
                </a:cubicBezTo>
                <a:cubicBezTo>
                  <a:pt x="2206580" y="938545"/>
                  <a:pt x="2204136" y="967867"/>
                  <a:pt x="2205765" y="996374"/>
                </a:cubicBezTo>
                <a:cubicBezTo>
                  <a:pt x="2208209" y="1039542"/>
                  <a:pt x="2232649" y="1054203"/>
                  <a:pt x="2272569" y="1037913"/>
                </a:cubicBezTo>
                <a:cubicBezTo>
                  <a:pt x="2290492" y="1030583"/>
                  <a:pt x="2306785" y="1019180"/>
                  <a:pt x="2322264" y="1006148"/>
                </a:cubicBezTo>
                <a:cubicBezTo>
                  <a:pt x="2336928" y="993931"/>
                  <a:pt x="2350778" y="978455"/>
                  <a:pt x="2362183" y="962980"/>
                </a:cubicBezTo>
                <a:cubicBezTo>
                  <a:pt x="2399658" y="913296"/>
                  <a:pt x="2436319" y="862798"/>
                  <a:pt x="2472979" y="812299"/>
                </a:cubicBezTo>
                <a:cubicBezTo>
                  <a:pt x="2477053" y="807413"/>
                  <a:pt x="2481126" y="802526"/>
                  <a:pt x="2488458" y="793566"/>
                </a:cubicBezTo>
                <a:cubicBezTo>
                  <a:pt x="2481941" y="829404"/>
                  <a:pt x="2481126" y="860354"/>
                  <a:pt x="2492532" y="890490"/>
                </a:cubicBezTo>
                <a:cubicBezTo>
                  <a:pt x="2506381" y="927957"/>
                  <a:pt x="2531636" y="954021"/>
                  <a:pt x="2573185" y="958093"/>
                </a:cubicBezTo>
                <a:cubicBezTo>
                  <a:pt x="2596810" y="960536"/>
                  <a:pt x="2619621" y="954021"/>
                  <a:pt x="2637544" y="940989"/>
                </a:cubicBezTo>
                <a:cubicBezTo>
                  <a:pt x="2662799" y="922255"/>
                  <a:pt x="2688054" y="901893"/>
                  <a:pt x="2710051" y="879088"/>
                </a:cubicBezTo>
                <a:cubicBezTo>
                  <a:pt x="2770337" y="817186"/>
                  <a:pt x="2821661" y="748769"/>
                  <a:pt x="2871357" y="678723"/>
                </a:cubicBezTo>
                <a:cubicBezTo>
                  <a:pt x="2893353" y="648587"/>
                  <a:pt x="2914535" y="617636"/>
                  <a:pt x="2934902" y="588315"/>
                </a:cubicBezTo>
                <a:lnTo>
                  <a:pt x="3044069" y="588315"/>
                </a:lnTo>
                <a:cubicBezTo>
                  <a:pt x="3039995" y="594831"/>
                  <a:pt x="3035922" y="601347"/>
                  <a:pt x="3031849" y="607863"/>
                </a:cubicBezTo>
                <a:cubicBezTo>
                  <a:pt x="3010667" y="639628"/>
                  <a:pt x="2988670" y="670578"/>
                  <a:pt x="2969118" y="703158"/>
                </a:cubicBezTo>
                <a:cubicBezTo>
                  <a:pt x="2949566" y="737366"/>
                  <a:pt x="2930828" y="772389"/>
                  <a:pt x="2915349" y="808227"/>
                </a:cubicBezTo>
                <a:cubicBezTo>
                  <a:pt x="2895797" y="853838"/>
                  <a:pt x="2908832" y="894563"/>
                  <a:pt x="2943863" y="927957"/>
                </a:cubicBezTo>
                <a:cubicBezTo>
                  <a:pt x="2963415" y="946690"/>
                  <a:pt x="2986227" y="952392"/>
                  <a:pt x="3010667" y="944247"/>
                </a:cubicBezTo>
                <a:cubicBezTo>
                  <a:pt x="3028590" y="938545"/>
                  <a:pt x="3046513" y="931215"/>
                  <a:pt x="3061991" y="920627"/>
                </a:cubicBezTo>
                <a:cubicBezTo>
                  <a:pt x="3095393" y="897821"/>
                  <a:pt x="3127980" y="874201"/>
                  <a:pt x="3158124" y="847322"/>
                </a:cubicBezTo>
                <a:cubicBezTo>
                  <a:pt x="3244479" y="769131"/>
                  <a:pt x="3329206" y="689312"/>
                  <a:pt x="3413932" y="610306"/>
                </a:cubicBezTo>
                <a:cubicBezTo>
                  <a:pt x="3492956" y="536187"/>
                  <a:pt x="3579312" y="471843"/>
                  <a:pt x="3673815" y="418901"/>
                </a:cubicBezTo>
                <a:cubicBezTo>
                  <a:pt x="3679518" y="415643"/>
                  <a:pt x="3685220" y="411571"/>
                  <a:pt x="3691738" y="408313"/>
                </a:cubicBezTo>
                <a:cubicBezTo>
                  <a:pt x="3688479" y="400982"/>
                  <a:pt x="3686035" y="396095"/>
                  <a:pt x="3677888" y="399353"/>
                </a:cubicBezTo>
                <a:close/>
                <a:moveTo>
                  <a:pt x="2719827" y="589129"/>
                </a:moveTo>
                <a:cubicBezTo>
                  <a:pt x="2693757" y="659990"/>
                  <a:pt x="2638359" y="704787"/>
                  <a:pt x="2582961" y="749584"/>
                </a:cubicBezTo>
                <a:cubicBezTo>
                  <a:pt x="2610660" y="681167"/>
                  <a:pt x="2661985" y="632297"/>
                  <a:pt x="2719827" y="589129"/>
                </a:cubicBezTo>
                <a:close/>
                <a:moveTo>
                  <a:pt x="2420840" y="407498"/>
                </a:moveTo>
                <a:cubicBezTo>
                  <a:pt x="2466462" y="304058"/>
                  <a:pt x="2522675" y="206319"/>
                  <a:pt x="2586220" y="111838"/>
                </a:cubicBezTo>
                <a:cubicBezTo>
                  <a:pt x="2588663" y="107766"/>
                  <a:pt x="2590293" y="103694"/>
                  <a:pt x="2595181" y="102065"/>
                </a:cubicBezTo>
                <a:cubicBezTo>
                  <a:pt x="2557706" y="291841"/>
                  <a:pt x="2468091" y="455553"/>
                  <a:pt x="2354851" y="607048"/>
                </a:cubicBezTo>
                <a:cubicBezTo>
                  <a:pt x="2353222" y="607048"/>
                  <a:pt x="2351592" y="605419"/>
                  <a:pt x="2349963" y="605419"/>
                </a:cubicBezTo>
                <a:cubicBezTo>
                  <a:pt x="2373589" y="539445"/>
                  <a:pt x="2393141" y="471028"/>
                  <a:pt x="2421655" y="407498"/>
                </a:cubicBezTo>
                <a:close/>
                <a:moveTo>
                  <a:pt x="2351592" y="189215"/>
                </a:moveTo>
                <a:cubicBezTo>
                  <a:pt x="2327152" y="276365"/>
                  <a:pt x="2284789" y="354556"/>
                  <a:pt x="2237537" y="431118"/>
                </a:cubicBezTo>
                <a:cubicBezTo>
                  <a:pt x="2275827" y="350484"/>
                  <a:pt x="2314117" y="269850"/>
                  <a:pt x="2351592" y="189215"/>
                </a:cubicBezTo>
                <a:close/>
                <a:moveTo>
                  <a:pt x="2920238" y="515825"/>
                </a:moveTo>
                <a:cubicBezTo>
                  <a:pt x="2918608" y="515825"/>
                  <a:pt x="2916979" y="515011"/>
                  <a:pt x="2915349" y="514196"/>
                </a:cubicBezTo>
                <a:cubicBezTo>
                  <a:pt x="2917794" y="506866"/>
                  <a:pt x="2921052" y="499535"/>
                  <a:pt x="2923496" y="492205"/>
                </a:cubicBezTo>
                <a:cubicBezTo>
                  <a:pt x="2925126" y="492205"/>
                  <a:pt x="2926755" y="493020"/>
                  <a:pt x="2928384" y="493834"/>
                </a:cubicBezTo>
                <a:cubicBezTo>
                  <a:pt x="2925940" y="501164"/>
                  <a:pt x="2923496" y="508495"/>
                  <a:pt x="2920238" y="515825"/>
                </a:cubicBezTo>
                <a:close/>
                <a:moveTo>
                  <a:pt x="854214" y="559808"/>
                </a:moveTo>
                <a:cubicBezTo>
                  <a:pt x="856658" y="554921"/>
                  <a:pt x="858287" y="550034"/>
                  <a:pt x="859917" y="545147"/>
                </a:cubicBezTo>
                <a:cubicBezTo>
                  <a:pt x="867249" y="520712"/>
                  <a:pt x="855029" y="505237"/>
                  <a:pt x="828959" y="504422"/>
                </a:cubicBezTo>
                <a:cubicBezTo>
                  <a:pt x="808592" y="504422"/>
                  <a:pt x="789855" y="510124"/>
                  <a:pt x="772746" y="520712"/>
                </a:cubicBezTo>
                <a:cubicBezTo>
                  <a:pt x="735271" y="543518"/>
                  <a:pt x="697796" y="567138"/>
                  <a:pt x="662765" y="593202"/>
                </a:cubicBezTo>
                <a:cubicBezTo>
                  <a:pt x="586185" y="651030"/>
                  <a:pt x="516123" y="716190"/>
                  <a:pt x="446875" y="782978"/>
                </a:cubicBezTo>
                <a:cubicBezTo>
                  <a:pt x="313268" y="910853"/>
                  <a:pt x="189437" y="1047687"/>
                  <a:pt x="83529" y="1199996"/>
                </a:cubicBezTo>
                <a:cubicBezTo>
                  <a:pt x="61532" y="1231761"/>
                  <a:pt x="42795" y="1265970"/>
                  <a:pt x="24057" y="1299364"/>
                </a:cubicBezTo>
                <a:cubicBezTo>
                  <a:pt x="15096" y="1315654"/>
                  <a:pt x="9393" y="1334387"/>
                  <a:pt x="6134" y="1353120"/>
                </a:cubicBezTo>
                <a:cubicBezTo>
                  <a:pt x="-383" y="1383256"/>
                  <a:pt x="13466" y="1404433"/>
                  <a:pt x="43609" y="1413393"/>
                </a:cubicBezTo>
                <a:cubicBezTo>
                  <a:pt x="53386" y="1416650"/>
                  <a:pt x="64791" y="1416650"/>
                  <a:pt x="72938" y="1418280"/>
                </a:cubicBezTo>
                <a:cubicBezTo>
                  <a:pt x="84343" y="1416650"/>
                  <a:pt x="93305" y="1415836"/>
                  <a:pt x="102266" y="1414207"/>
                </a:cubicBezTo>
                <a:cubicBezTo>
                  <a:pt x="150332" y="1406062"/>
                  <a:pt x="193510" y="1387329"/>
                  <a:pt x="235873" y="1364523"/>
                </a:cubicBezTo>
                <a:cubicBezTo>
                  <a:pt x="339338" y="1309138"/>
                  <a:pt x="428137" y="1235019"/>
                  <a:pt x="507161" y="1147869"/>
                </a:cubicBezTo>
                <a:cubicBezTo>
                  <a:pt x="608996" y="1035470"/>
                  <a:pt x="686390" y="906780"/>
                  <a:pt x="752379" y="770761"/>
                </a:cubicBezTo>
                <a:cubicBezTo>
                  <a:pt x="786596" y="700714"/>
                  <a:pt x="819998" y="629854"/>
                  <a:pt x="853399" y="558993"/>
                </a:cubicBezTo>
                <a:close/>
                <a:moveTo>
                  <a:pt x="255426" y="1314839"/>
                </a:moveTo>
                <a:cubicBezTo>
                  <a:pt x="209804" y="1342532"/>
                  <a:pt x="162552" y="1366967"/>
                  <a:pt x="109598" y="1377555"/>
                </a:cubicBezTo>
                <a:cubicBezTo>
                  <a:pt x="99822" y="1379184"/>
                  <a:pt x="90046" y="1379998"/>
                  <a:pt x="80270" y="1379184"/>
                </a:cubicBezTo>
                <a:cubicBezTo>
                  <a:pt x="68050" y="1379184"/>
                  <a:pt x="62347" y="1371854"/>
                  <a:pt x="63976" y="1359636"/>
                </a:cubicBezTo>
                <a:cubicBezTo>
                  <a:pt x="65606" y="1347419"/>
                  <a:pt x="68864" y="1333572"/>
                  <a:pt x="75382" y="1322984"/>
                </a:cubicBezTo>
                <a:cubicBezTo>
                  <a:pt x="95749" y="1286332"/>
                  <a:pt x="116116" y="1249680"/>
                  <a:pt x="139741" y="1215472"/>
                </a:cubicBezTo>
                <a:cubicBezTo>
                  <a:pt x="199213" y="1129136"/>
                  <a:pt x="267646" y="1049316"/>
                  <a:pt x="337708" y="971125"/>
                </a:cubicBezTo>
                <a:cubicBezTo>
                  <a:pt x="440358" y="858725"/>
                  <a:pt x="547895" y="751213"/>
                  <a:pt x="661950" y="651030"/>
                </a:cubicBezTo>
                <a:cubicBezTo>
                  <a:pt x="690464" y="625781"/>
                  <a:pt x="721422" y="603790"/>
                  <a:pt x="751565" y="580984"/>
                </a:cubicBezTo>
                <a:cubicBezTo>
                  <a:pt x="761341" y="573654"/>
                  <a:pt x="771932" y="567952"/>
                  <a:pt x="781708" y="562251"/>
                </a:cubicBezTo>
                <a:cubicBezTo>
                  <a:pt x="712460" y="748769"/>
                  <a:pt x="634251" y="927957"/>
                  <a:pt x="511235" y="1083524"/>
                </a:cubicBezTo>
                <a:cubicBezTo>
                  <a:pt x="438728" y="1174747"/>
                  <a:pt x="355631" y="1253753"/>
                  <a:pt x="255426" y="1314839"/>
                </a:cubicBezTo>
                <a:close/>
                <a:moveTo>
                  <a:pt x="1831828" y="522341"/>
                </a:moveTo>
                <a:cubicBezTo>
                  <a:pt x="1839160" y="501164"/>
                  <a:pt x="1867673" y="481617"/>
                  <a:pt x="1890485" y="482431"/>
                </a:cubicBezTo>
                <a:cubicBezTo>
                  <a:pt x="1910037" y="482431"/>
                  <a:pt x="1922257" y="495463"/>
                  <a:pt x="1922257" y="513382"/>
                </a:cubicBezTo>
                <a:cubicBezTo>
                  <a:pt x="1920627" y="545961"/>
                  <a:pt x="1882338" y="578541"/>
                  <a:pt x="1855453" y="568767"/>
                </a:cubicBezTo>
                <a:cubicBezTo>
                  <a:pt x="1834272" y="560622"/>
                  <a:pt x="1824496" y="543518"/>
                  <a:pt x="1831828" y="522341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D0170140-2F10-B31B-6E24-FE820568C123}"/>
              </a:ext>
            </a:extLst>
          </p:cNvPr>
          <p:cNvSpPr/>
          <p:nvPr/>
        </p:nvSpPr>
        <p:spPr>
          <a:xfrm>
            <a:off x="3450631" y="5389519"/>
            <a:ext cx="734905" cy="609528"/>
          </a:xfrm>
          <a:custGeom>
            <a:avLst/>
            <a:gdLst>
              <a:gd name="connsiteX0" fmla="*/ 1887121 w 1893547"/>
              <a:gd name="connsiteY0" fmla="*/ 633643 h 1570501"/>
              <a:gd name="connsiteX1" fmla="*/ 1726629 w 1893547"/>
              <a:gd name="connsiteY1" fmla="*/ 645861 h 1570501"/>
              <a:gd name="connsiteX2" fmla="*/ 1501778 w 1893547"/>
              <a:gd name="connsiteY2" fmla="*/ 694730 h 1570501"/>
              <a:gd name="connsiteX3" fmla="*/ 1492002 w 1893547"/>
              <a:gd name="connsiteY3" fmla="*/ 696359 h 1570501"/>
              <a:gd name="connsiteX4" fmla="*/ 1508296 w 1893547"/>
              <a:gd name="connsiteY4" fmla="*/ 654820 h 1570501"/>
              <a:gd name="connsiteX5" fmla="*/ 1464303 w 1893547"/>
              <a:gd name="connsiteY5" fmla="*/ 571742 h 1570501"/>
              <a:gd name="connsiteX6" fmla="*/ 1410534 w 1893547"/>
              <a:gd name="connsiteY6" fmla="*/ 562783 h 1570501"/>
              <a:gd name="connsiteX7" fmla="*/ 1373874 w 1893547"/>
              <a:gd name="connsiteY7" fmla="*/ 562783 h 1570501"/>
              <a:gd name="connsiteX8" fmla="*/ 1381206 w 1893547"/>
              <a:gd name="connsiteY8" fmla="*/ 553824 h 1570501"/>
              <a:gd name="connsiteX9" fmla="*/ 1417052 w 1893547"/>
              <a:gd name="connsiteY9" fmla="*/ 514728 h 1570501"/>
              <a:gd name="connsiteX10" fmla="*/ 1541698 w 1893547"/>
              <a:gd name="connsiteY10" fmla="*/ 343685 h 1570501"/>
              <a:gd name="connsiteX11" fmla="*/ 1567767 w 1893547"/>
              <a:gd name="connsiteY11" fmla="*/ 276897 h 1570501"/>
              <a:gd name="connsiteX12" fmla="*/ 1508296 w 1893547"/>
              <a:gd name="connsiteY12" fmla="*/ 182417 h 1570501"/>
              <a:gd name="connsiteX13" fmla="*/ 1412978 w 1893547"/>
              <a:gd name="connsiteY13" fmla="*/ 180788 h 1570501"/>
              <a:gd name="connsiteX14" fmla="*/ 1284259 w 1893547"/>
              <a:gd name="connsiteY14" fmla="*/ 208480 h 1570501"/>
              <a:gd name="connsiteX15" fmla="*/ 1272854 w 1893547"/>
              <a:gd name="connsiteY15" fmla="*/ 210924 h 1570501"/>
              <a:gd name="connsiteX16" fmla="*/ 1277742 w 1893547"/>
              <a:gd name="connsiteY16" fmla="*/ 201150 h 1570501"/>
              <a:gd name="connsiteX17" fmla="*/ 1337213 w 1893547"/>
              <a:gd name="connsiteY17" fmla="*/ 43139 h 1570501"/>
              <a:gd name="connsiteX18" fmla="*/ 1338843 w 1893547"/>
              <a:gd name="connsiteY18" fmla="*/ 10559 h 1570501"/>
              <a:gd name="connsiteX19" fmla="*/ 1324993 w 1893547"/>
              <a:gd name="connsiteY19" fmla="*/ 785 h 1570501"/>
              <a:gd name="connsiteX20" fmla="*/ 1313588 w 1893547"/>
              <a:gd name="connsiteY20" fmla="*/ 8116 h 1570501"/>
              <a:gd name="connsiteX21" fmla="*/ 1289962 w 1893547"/>
              <a:gd name="connsiteY21" fmla="*/ 49655 h 1570501"/>
              <a:gd name="connsiteX22" fmla="*/ 1223158 w 1893547"/>
              <a:gd name="connsiteY22" fmla="*/ 218254 h 1570501"/>
              <a:gd name="connsiteX23" fmla="*/ 1201162 w 1893547"/>
              <a:gd name="connsiteY23" fmla="*/ 236987 h 1570501"/>
              <a:gd name="connsiteX24" fmla="*/ 1088737 w 1893547"/>
              <a:gd name="connsiteY24" fmla="*/ 285857 h 1570501"/>
              <a:gd name="connsiteX25" fmla="*/ 978755 w 1893547"/>
              <a:gd name="connsiteY25" fmla="*/ 339613 h 1570501"/>
              <a:gd name="connsiteX26" fmla="*/ 305831 w 1893547"/>
              <a:gd name="connsiteY26" fmla="*/ 683328 h 1570501"/>
              <a:gd name="connsiteX27" fmla="*/ 73648 w 1893547"/>
              <a:gd name="connsiteY27" fmla="*/ 833193 h 1570501"/>
              <a:gd name="connsiteX28" fmla="*/ 20694 w 1893547"/>
              <a:gd name="connsiteY28" fmla="*/ 879619 h 1570501"/>
              <a:gd name="connsiteX29" fmla="*/ 1956 w 1893547"/>
              <a:gd name="connsiteY29" fmla="*/ 908126 h 1570501"/>
              <a:gd name="connsiteX30" fmla="*/ 16620 w 1893547"/>
              <a:gd name="connsiteY30" fmla="*/ 928489 h 1570501"/>
              <a:gd name="connsiteX31" fmla="*/ 40246 w 1893547"/>
              <a:gd name="connsiteY31" fmla="*/ 925231 h 1570501"/>
              <a:gd name="connsiteX32" fmla="*/ 40246 w 1893547"/>
              <a:gd name="connsiteY32" fmla="*/ 923602 h 1570501"/>
              <a:gd name="connsiteX33" fmla="*/ 20694 w 1893547"/>
              <a:gd name="connsiteY33" fmla="*/ 921159 h 1570501"/>
              <a:gd name="connsiteX34" fmla="*/ 23952 w 1893547"/>
              <a:gd name="connsiteY34" fmla="*/ 915457 h 1570501"/>
              <a:gd name="connsiteX35" fmla="*/ 41061 w 1893547"/>
              <a:gd name="connsiteY35" fmla="*/ 901611 h 1570501"/>
              <a:gd name="connsiteX36" fmla="*/ 265097 w 1893547"/>
              <a:gd name="connsiteY36" fmla="*/ 750930 h 1570501"/>
              <a:gd name="connsiteX37" fmla="*/ 691174 w 1893547"/>
              <a:gd name="connsiteY37" fmla="*/ 516357 h 1570501"/>
              <a:gd name="connsiteX38" fmla="*/ 697691 w 1893547"/>
              <a:gd name="connsiteY38" fmla="*/ 513914 h 1570501"/>
              <a:gd name="connsiteX39" fmla="*/ 691174 w 1893547"/>
              <a:gd name="connsiteY39" fmla="*/ 521244 h 1570501"/>
              <a:gd name="connsiteX40" fmla="*/ 662660 w 1893547"/>
              <a:gd name="connsiteY40" fmla="*/ 548122 h 1570501"/>
              <a:gd name="connsiteX41" fmla="*/ 661031 w 1893547"/>
              <a:gd name="connsiteY41" fmla="*/ 570928 h 1570501"/>
              <a:gd name="connsiteX42" fmla="*/ 683842 w 1893547"/>
              <a:gd name="connsiteY42" fmla="*/ 576629 h 1570501"/>
              <a:gd name="connsiteX43" fmla="*/ 735166 w 1893547"/>
              <a:gd name="connsiteY43" fmla="*/ 553009 h 1570501"/>
              <a:gd name="connsiteX44" fmla="*/ 987717 w 1893547"/>
              <a:gd name="connsiteY44" fmla="*/ 422691 h 1570501"/>
              <a:gd name="connsiteX45" fmla="*/ 1153096 w 1893547"/>
              <a:gd name="connsiteY45" fmla="*/ 342056 h 1570501"/>
              <a:gd name="connsiteX46" fmla="*/ 1135173 w 1893547"/>
              <a:gd name="connsiteY46" fmla="*/ 372193 h 1570501"/>
              <a:gd name="connsiteX47" fmla="*/ 953500 w 1893547"/>
              <a:gd name="connsiteY47" fmla="*/ 698803 h 1570501"/>
              <a:gd name="connsiteX48" fmla="*/ 927430 w 1893547"/>
              <a:gd name="connsiteY48" fmla="*/ 724866 h 1570501"/>
              <a:gd name="connsiteX49" fmla="*/ 660216 w 1893547"/>
              <a:gd name="connsiteY49" fmla="*/ 891022 h 1570501"/>
              <a:gd name="connsiteX50" fmla="*/ 374264 w 1893547"/>
              <a:gd name="connsiteY50" fmla="*/ 1167134 h 1570501"/>
              <a:gd name="connsiteX51" fmla="*/ 266726 w 1893547"/>
              <a:gd name="connsiteY51" fmla="*/ 1343878 h 1570501"/>
              <a:gd name="connsiteX52" fmla="*/ 234139 w 1893547"/>
              <a:gd name="connsiteY52" fmla="*/ 1461165 h 1570501"/>
              <a:gd name="connsiteX53" fmla="*/ 234139 w 1893547"/>
              <a:gd name="connsiteY53" fmla="*/ 1520623 h 1570501"/>
              <a:gd name="connsiteX54" fmla="*/ 303387 w 1893547"/>
              <a:gd name="connsiteY54" fmla="*/ 1569492 h 1570501"/>
              <a:gd name="connsiteX55" fmla="*/ 350638 w 1893547"/>
              <a:gd name="connsiteY55" fmla="*/ 1548315 h 1570501"/>
              <a:gd name="connsiteX56" fmla="*/ 432106 w 1893547"/>
              <a:gd name="connsiteY56" fmla="*/ 1484785 h 1570501"/>
              <a:gd name="connsiteX57" fmla="*/ 674065 w 1893547"/>
              <a:gd name="connsiteY57" fmla="*/ 1213560 h 1570501"/>
              <a:gd name="connsiteX58" fmla="*/ 924172 w 1893547"/>
              <a:gd name="connsiteY58" fmla="*/ 822605 h 1570501"/>
              <a:gd name="connsiteX59" fmla="*/ 951871 w 1893547"/>
              <a:gd name="connsiteY59" fmla="*/ 796541 h 1570501"/>
              <a:gd name="connsiteX60" fmla="*/ 1178351 w 1893547"/>
              <a:gd name="connsiteY60" fmla="*/ 700432 h 1570501"/>
              <a:gd name="connsiteX61" fmla="*/ 1190571 w 1893547"/>
              <a:gd name="connsiteY61" fmla="*/ 697174 h 1570501"/>
              <a:gd name="connsiteX62" fmla="*/ 1176722 w 1893547"/>
              <a:gd name="connsiteY62" fmla="*/ 713464 h 1570501"/>
              <a:gd name="connsiteX63" fmla="*/ 1037412 w 1893547"/>
              <a:gd name="connsiteY63" fmla="*/ 869031 h 1570501"/>
              <a:gd name="connsiteX64" fmla="*/ 977126 w 1893547"/>
              <a:gd name="connsiteY64" fmla="*/ 941521 h 1570501"/>
              <a:gd name="connsiteX65" fmla="*/ 963276 w 1893547"/>
              <a:gd name="connsiteY65" fmla="*/ 983874 h 1570501"/>
              <a:gd name="connsiteX66" fmla="*/ 988531 w 1893547"/>
              <a:gd name="connsiteY66" fmla="*/ 998535 h 1570501"/>
              <a:gd name="connsiteX67" fmla="*/ 1000751 w 1893547"/>
              <a:gd name="connsiteY67" fmla="*/ 992019 h 1570501"/>
              <a:gd name="connsiteX68" fmla="*/ 1050447 w 1893547"/>
              <a:gd name="connsiteY68" fmla="*/ 959439 h 1570501"/>
              <a:gd name="connsiteX69" fmla="*/ 1316032 w 1893547"/>
              <a:gd name="connsiteY69" fmla="*/ 805501 h 1570501"/>
              <a:gd name="connsiteX70" fmla="*/ 1328252 w 1893547"/>
              <a:gd name="connsiteY70" fmla="*/ 799799 h 1570501"/>
              <a:gd name="connsiteX71" fmla="*/ 1320920 w 1893547"/>
              <a:gd name="connsiteY71" fmla="*/ 809573 h 1570501"/>
              <a:gd name="connsiteX72" fmla="*/ 1143320 w 1893547"/>
              <a:gd name="connsiteY72" fmla="*/ 943964 h 1570501"/>
              <a:gd name="connsiteX73" fmla="*/ 1125397 w 1893547"/>
              <a:gd name="connsiteY73" fmla="*/ 952923 h 1570501"/>
              <a:gd name="connsiteX74" fmla="*/ 1007269 w 1893547"/>
              <a:gd name="connsiteY74" fmla="*/ 998535 h 1570501"/>
              <a:gd name="connsiteX75" fmla="*/ 951056 w 1893547"/>
              <a:gd name="connsiteY75" fmla="*/ 1025413 h 1570501"/>
              <a:gd name="connsiteX76" fmla="*/ 947797 w 1893547"/>
              <a:gd name="connsiteY76" fmla="*/ 1075912 h 1570501"/>
              <a:gd name="connsiteX77" fmla="*/ 974682 w 1893547"/>
              <a:gd name="connsiteY77" fmla="*/ 1081613 h 1570501"/>
              <a:gd name="connsiteX78" fmla="*/ 1025192 w 1893547"/>
              <a:gd name="connsiteY78" fmla="*/ 1064509 h 1570501"/>
              <a:gd name="connsiteX79" fmla="*/ 1302997 w 1893547"/>
              <a:gd name="connsiteY79" fmla="*/ 983060 h 1570501"/>
              <a:gd name="connsiteX80" fmla="*/ 1354322 w 1893547"/>
              <a:gd name="connsiteY80" fmla="*/ 976544 h 1570501"/>
              <a:gd name="connsiteX81" fmla="*/ 1345360 w 1893547"/>
              <a:gd name="connsiteY81" fmla="*/ 983060 h 1570501"/>
              <a:gd name="connsiteX82" fmla="*/ 1227232 w 1893547"/>
              <a:gd name="connsiteY82" fmla="*/ 1051477 h 1570501"/>
              <a:gd name="connsiteX83" fmla="*/ 1081405 w 1893547"/>
              <a:gd name="connsiteY83" fmla="*/ 1134554 h 1570501"/>
              <a:gd name="connsiteX84" fmla="*/ 1079775 w 1893547"/>
              <a:gd name="connsiteY84" fmla="*/ 1182609 h 1570501"/>
              <a:gd name="connsiteX85" fmla="*/ 1104215 w 1893547"/>
              <a:gd name="connsiteY85" fmla="*/ 1186682 h 1570501"/>
              <a:gd name="connsiteX86" fmla="*/ 1160428 w 1893547"/>
              <a:gd name="connsiteY86" fmla="*/ 1163062 h 1570501"/>
              <a:gd name="connsiteX87" fmla="*/ 1669602 w 1893547"/>
              <a:gd name="connsiteY87" fmla="*/ 968399 h 1570501"/>
              <a:gd name="connsiteX88" fmla="*/ 1824391 w 1893547"/>
              <a:gd name="connsiteY88" fmla="*/ 923602 h 1570501"/>
              <a:gd name="connsiteX89" fmla="*/ 1798321 w 1893547"/>
              <a:gd name="connsiteY89" fmla="*/ 926045 h 1570501"/>
              <a:gd name="connsiteX90" fmla="*/ 1798321 w 1893547"/>
              <a:gd name="connsiteY90" fmla="*/ 924416 h 1570501"/>
              <a:gd name="connsiteX91" fmla="*/ 1822761 w 1893547"/>
              <a:gd name="connsiteY91" fmla="*/ 912199 h 1570501"/>
              <a:gd name="connsiteX92" fmla="*/ 1557176 w 1893547"/>
              <a:gd name="connsiteY92" fmla="*/ 974100 h 1570501"/>
              <a:gd name="connsiteX93" fmla="*/ 1299738 w 1893547"/>
              <a:gd name="connsiteY93" fmla="*/ 1062879 h 1570501"/>
              <a:gd name="connsiteX94" fmla="*/ 1316846 w 1893547"/>
              <a:gd name="connsiteY94" fmla="*/ 1051477 h 1570501"/>
              <a:gd name="connsiteX95" fmla="*/ 1420311 w 1893547"/>
              <a:gd name="connsiteY95" fmla="*/ 988761 h 1570501"/>
              <a:gd name="connsiteX96" fmla="*/ 1447195 w 1893547"/>
              <a:gd name="connsiteY96" fmla="*/ 978173 h 1570501"/>
              <a:gd name="connsiteX97" fmla="*/ 1461044 w 1893547"/>
              <a:gd name="connsiteY97" fmla="*/ 974100 h 1570501"/>
              <a:gd name="connsiteX98" fmla="*/ 1472450 w 1893547"/>
              <a:gd name="connsiteY98" fmla="*/ 939077 h 1570501"/>
              <a:gd name="connsiteX99" fmla="*/ 1474894 w 1893547"/>
              <a:gd name="connsiteY99" fmla="*/ 929303 h 1570501"/>
              <a:gd name="connsiteX100" fmla="*/ 1435789 w 1893547"/>
              <a:gd name="connsiteY100" fmla="*/ 884507 h 1570501"/>
              <a:gd name="connsiteX101" fmla="*/ 1415422 w 1893547"/>
              <a:gd name="connsiteY101" fmla="*/ 882063 h 1570501"/>
              <a:gd name="connsiteX102" fmla="*/ 1340472 w 1893547"/>
              <a:gd name="connsiteY102" fmla="*/ 889393 h 1570501"/>
              <a:gd name="connsiteX103" fmla="*/ 1275298 w 1893547"/>
              <a:gd name="connsiteY103" fmla="*/ 902425 h 1570501"/>
              <a:gd name="connsiteX104" fmla="*/ 1285074 w 1893547"/>
              <a:gd name="connsiteY104" fmla="*/ 894280 h 1570501"/>
              <a:gd name="connsiteX105" fmla="*/ 1427643 w 1893547"/>
              <a:gd name="connsiteY105" fmla="*/ 772921 h 1570501"/>
              <a:gd name="connsiteX106" fmla="*/ 1457786 w 1893547"/>
              <a:gd name="connsiteY106" fmla="*/ 751744 h 1570501"/>
              <a:gd name="connsiteX107" fmla="*/ 1547400 w 1893547"/>
              <a:gd name="connsiteY107" fmla="*/ 724052 h 1570501"/>
              <a:gd name="connsiteX108" fmla="*/ 1730703 w 1893547"/>
              <a:gd name="connsiteY108" fmla="*/ 675997 h 1570501"/>
              <a:gd name="connsiteX109" fmla="*/ 1769807 w 1893547"/>
              <a:gd name="connsiteY109" fmla="*/ 665409 h 1570501"/>
              <a:gd name="connsiteX110" fmla="*/ 1809727 w 1893547"/>
              <a:gd name="connsiteY110" fmla="*/ 657264 h 1570501"/>
              <a:gd name="connsiteX111" fmla="*/ 1850460 w 1893547"/>
              <a:gd name="connsiteY111" fmla="*/ 652377 h 1570501"/>
              <a:gd name="connsiteX112" fmla="*/ 1887121 w 1893547"/>
              <a:gd name="connsiteY112" fmla="*/ 649933 h 1570501"/>
              <a:gd name="connsiteX113" fmla="*/ 1892824 w 1893547"/>
              <a:gd name="connsiteY113" fmla="*/ 645046 h 1570501"/>
              <a:gd name="connsiteX114" fmla="*/ 1885492 w 1893547"/>
              <a:gd name="connsiteY114" fmla="*/ 634458 h 1570501"/>
              <a:gd name="connsiteX115" fmla="*/ 604003 w 1893547"/>
              <a:gd name="connsiteY115" fmla="*/ 991204 h 1570501"/>
              <a:gd name="connsiteX116" fmla="*/ 592598 w 1893547"/>
              <a:gd name="connsiteY116" fmla="*/ 1003422 h 1570501"/>
              <a:gd name="connsiteX117" fmla="*/ 590154 w 1893547"/>
              <a:gd name="connsiteY117" fmla="*/ 1000164 h 1570501"/>
              <a:gd name="connsiteX118" fmla="*/ 604818 w 1893547"/>
              <a:gd name="connsiteY118" fmla="*/ 991204 h 1570501"/>
              <a:gd name="connsiteX119" fmla="*/ 577119 w 1893547"/>
              <a:gd name="connsiteY119" fmla="*/ 1012381 h 1570501"/>
              <a:gd name="connsiteX120" fmla="*/ 581192 w 1893547"/>
              <a:gd name="connsiteY120" fmla="*/ 1009938 h 1570501"/>
              <a:gd name="connsiteX121" fmla="*/ 581192 w 1893547"/>
              <a:gd name="connsiteY121" fmla="*/ 1011567 h 1570501"/>
              <a:gd name="connsiteX122" fmla="*/ 573860 w 1893547"/>
              <a:gd name="connsiteY122" fmla="*/ 1018082 h 1570501"/>
              <a:gd name="connsiteX123" fmla="*/ 572231 w 1893547"/>
              <a:gd name="connsiteY123" fmla="*/ 1016453 h 1570501"/>
              <a:gd name="connsiteX124" fmla="*/ 576304 w 1893547"/>
              <a:gd name="connsiteY124" fmla="*/ 1012381 h 1570501"/>
              <a:gd name="connsiteX125" fmla="*/ 858997 w 1893547"/>
              <a:gd name="connsiteY125" fmla="*/ 851112 h 1570501"/>
              <a:gd name="connsiteX126" fmla="*/ 681398 w 1893547"/>
              <a:gd name="connsiteY126" fmla="*/ 1130482 h 1570501"/>
              <a:gd name="connsiteX127" fmla="*/ 441882 w 1893547"/>
              <a:gd name="connsiteY127" fmla="*/ 1417997 h 1570501"/>
              <a:gd name="connsiteX128" fmla="*/ 341677 w 1893547"/>
              <a:gd name="connsiteY128" fmla="*/ 1503518 h 1570501"/>
              <a:gd name="connsiteX129" fmla="*/ 309904 w 1893547"/>
              <a:gd name="connsiteY129" fmla="*/ 1523066 h 1570501"/>
              <a:gd name="connsiteX130" fmla="*/ 269170 w 1893547"/>
              <a:gd name="connsiteY130" fmla="*/ 1497817 h 1570501"/>
              <a:gd name="connsiteX131" fmla="*/ 276503 w 1893547"/>
              <a:gd name="connsiteY131" fmla="*/ 1448133 h 1570501"/>
              <a:gd name="connsiteX132" fmla="*/ 310719 w 1893547"/>
              <a:gd name="connsiteY132" fmla="*/ 1367499 h 1570501"/>
              <a:gd name="connsiteX133" fmla="*/ 595042 w 1893547"/>
              <a:gd name="connsiteY133" fmla="*/ 1027856 h 1570501"/>
              <a:gd name="connsiteX134" fmla="*/ 848407 w 1893547"/>
              <a:gd name="connsiteY134" fmla="*/ 849483 h 1570501"/>
              <a:gd name="connsiteX135" fmla="*/ 863071 w 1893547"/>
              <a:gd name="connsiteY135" fmla="*/ 841338 h 1570501"/>
              <a:gd name="connsiteX136" fmla="*/ 858183 w 1893547"/>
              <a:gd name="connsiteY136" fmla="*/ 851112 h 1570501"/>
              <a:gd name="connsiteX137" fmla="*/ 876106 w 1893547"/>
              <a:gd name="connsiteY137" fmla="*/ 811202 h 1570501"/>
              <a:gd name="connsiteX138" fmla="*/ 803599 w 1893547"/>
              <a:gd name="connsiteY138" fmla="*/ 851927 h 1570501"/>
              <a:gd name="connsiteX139" fmla="*/ 649625 w 1893547"/>
              <a:gd name="connsiteY139" fmla="*/ 956996 h 1570501"/>
              <a:gd name="connsiteX140" fmla="*/ 640664 w 1893547"/>
              <a:gd name="connsiteY140" fmla="*/ 962697 h 1570501"/>
              <a:gd name="connsiteX141" fmla="*/ 624370 w 1893547"/>
              <a:gd name="connsiteY141" fmla="*/ 974915 h 1570501"/>
              <a:gd name="connsiteX142" fmla="*/ 610521 w 1893547"/>
              <a:gd name="connsiteY142" fmla="*/ 985503 h 1570501"/>
              <a:gd name="connsiteX143" fmla="*/ 623555 w 1893547"/>
              <a:gd name="connsiteY143" fmla="*/ 974100 h 1570501"/>
              <a:gd name="connsiteX144" fmla="*/ 634146 w 1893547"/>
              <a:gd name="connsiteY144" fmla="*/ 965955 h 1570501"/>
              <a:gd name="connsiteX145" fmla="*/ 680583 w 1893547"/>
              <a:gd name="connsiteY145" fmla="*/ 928489 h 1570501"/>
              <a:gd name="connsiteX146" fmla="*/ 879364 w 1893547"/>
              <a:gd name="connsiteY146" fmla="*/ 797356 h 1570501"/>
              <a:gd name="connsiteX147" fmla="*/ 894029 w 1893547"/>
              <a:gd name="connsiteY147" fmla="*/ 789211 h 1570501"/>
              <a:gd name="connsiteX148" fmla="*/ 876106 w 1893547"/>
              <a:gd name="connsiteY148" fmla="*/ 811202 h 1570501"/>
              <a:gd name="connsiteX149" fmla="*/ 1288333 w 1893547"/>
              <a:gd name="connsiteY149" fmla="*/ 941521 h 1570501"/>
              <a:gd name="connsiteX150" fmla="*/ 1404017 w 1893547"/>
              <a:gd name="connsiteY150" fmla="*/ 922787 h 1570501"/>
              <a:gd name="connsiteX151" fmla="*/ 1421125 w 1893547"/>
              <a:gd name="connsiteY151" fmla="*/ 922787 h 1570501"/>
              <a:gd name="connsiteX152" fmla="*/ 1426828 w 1893547"/>
              <a:gd name="connsiteY152" fmla="*/ 924416 h 1570501"/>
              <a:gd name="connsiteX153" fmla="*/ 1405646 w 1893547"/>
              <a:gd name="connsiteY153" fmla="*/ 935819 h 1570501"/>
              <a:gd name="connsiteX154" fmla="*/ 1343731 w 1893547"/>
              <a:gd name="connsiteY154" fmla="*/ 943964 h 1570501"/>
              <a:gd name="connsiteX155" fmla="*/ 1174278 w 1893547"/>
              <a:gd name="connsiteY155" fmla="*/ 987946 h 1570501"/>
              <a:gd name="connsiteX156" fmla="*/ 1144135 w 1893547"/>
              <a:gd name="connsiteY156" fmla="*/ 993648 h 1570501"/>
              <a:gd name="connsiteX157" fmla="*/ 1156355 w 1893547"/>
              <a:gd name="connsiteY157" fmla="*/ 988761 h 1570501"/>
              <a:gd name="connsiteX158" fmla="*/ 1288333 w 1893547"/>
              <a:gd name="connsiteY158" fmla="*/ 940706 h 1570501"/>
              <a:gd name="connsiteX159" fmla="*/ 1433345 w 1893547"/>
              <a:gd name="connsiteY159" fmla="*/ 606765 h 1570501"/>
              <a:gd name="connsiteX160" fmla="*/ 1443936 w 1893547"/>
              <a:gd name="connsiteY160" fmla="*/ 609209 h 1570501"/>
              <a:gd name="connsiteX161" fmla="*/ 1448824 w 1893547"/>
              <a:gd name="connsiteY161" fmla="*/ 611653 h 1570501"/>
              <a:gd name="connsiteX162" fmla="*/ 1313588 w 1893547"/>
              <a:gd name="connsiteY162" fmla="*/ 627128 h 1570501"/>
              <a:gd name="connsiteX163" fmla="*/ 1348619 w 1893547"/>
              <a:gd name="connsiteY163" fmla="*/ 608394 h 1570501"/>
              <a:gd name="connsiteX164" fmla="*/ 1432531 w 1893547"/>
              <a:gd name="connsiteY164" fmla="*/ 608394 h 1570501"/>
              <a:gd name="connsiteX165" fmla="*/ 1131914 w 1893547"/>
              <a:gd name="connsiteY165" fmla="*/ 333097 h 1570501"/>
              <a:gd name="connsiteX166" fmla="*/ 982014 w 1893547"/>
              <a:gd name="connsiteY166" fmla="*/ 392555 h 1570501"/>
              <a:gd name="connsiteX167" fmla="*/ 977940 w 1893547"/>
              <a:gd name="connsiteY167" fmla="*/ 392555 h 1570501"/>
              <a:gd name="connsiteX168" fmla="*/ 1181610 w 1893547"/>
              <a:gd name="connsiteY168" fmla="*/ 285857 h 1570501"/>
              <a:gd name="connsiteX169" fmla="*/ 1184054 w 1893547"/>
              <a:gd name="connsiteY169" fmla="*/ 288300 h 1570501"/>
              <a:gd name="connsiteX170" fmla="*/ 1171834 w 1893547"/>
              <a:gd name="connsiteY170" fmla="*/ 305404 h 1570501"/>
              <a:gd name="connsiteX171" fmla="*/ 1131914 w 1893547"/>
              <a:gd name="connsiteY171" fmla="*/ 332283 h 1570501"/>
              <a:gd name="connsiteX172" fmla="*/ 1064296 w 1893547"/>
              <a:gd name="connsiteY172" fmla="*/ 583960 h 1570501"/>
              <a:gd name="connsiteX173" fmla="*/ 1225602 w 1893547"/>
              <a:gd name="connsiteY173" fmla="*/ 294816 h 1570501"/>
              <a:gd name="connsiteX174" fmla="*/ 1275298 w 1893547"/>
              <a:gd name="connsiteY174" fmla="*/ 252463 h 1570501"/>
              <a:gd name="connsiteX175" fmla="*/ 1419496 w 1893547"/>
              <a:gd name="connsiteY175" fmla="*/ 218254 h 1570501"/>
              <a:gd name="connsiteX176" fmla="*/ 1492817 w 1893547"/>
              <a:gd name="connsiteY176" fmla="*/ 217440 h 1570501"/>
              <a:gd name="connsiteX177" fmla="*/ 1527848 w 1893547"/>
              <a:gd name="connsiteY177" fmla="*/ 258979 h 1570501"/>
              <a:gd name="connsiteX178" fmla="*/ 1518886 w 1893547"/>
              <a:gd name="connsiteY178" fmla="*/ 293187 h 1570501"/>
              <a:gd name="connsiteX179" fmla="*/ 1442307 w 1893547"/>
              <a:gd name="connsiteY179" fmla="*/ 416989 h 1570501"/>
              <a:gd name="connsiteX180" fmla="*/ 1312773 w 1893547"/>
              <a:gd name="connsiteY180" fmla="*/ 561968 h 1570501"/>
              <a:gd name="connsiteX181" fmla="*/ 1294850 w 1893547"/>
              <a:gd name="connsiteY181" fmla="*/ 572557 h 1570501"/>
              <a:gd name="connsiteX182" fmla="*/ 1031709 w 1893547"/>
              <a:gd name="connsiteY182" fmla="*/ 671110 h 1570501"/>
              <a:gd name="connsiteX183" fmla="*/ 1014601 w 1893547"/>
              <a:gd name="connsiteY183" fmla="*/ 678440 h 1570501"/>
              <a:gd name="connsiteX184" fmla="*/ 1012157 w 1893547"/>
              <a:gd name="connsiteY184" fmla="*/ 675997 h 1570501"/>
              <a:gd name="connsiteX185" fmla="*/ 1062667 w 1893547"/>
              <a:gd name="connsiteY185" fmla="*/ 582331 h 1570501"/>
              <a:gd name="connsiteX186" fmla="*/ 1060223 w 1893547"/>
              <a:gd name="connsiteY186" fmla="*/ 717536 h 1570501"/>
              <a:gd name="connsiteX187" fmla="*/ 974682 w 1893547"/>
              <a:gd name="connsiteY187" fmla="*/ 763147 h 1570501"/>
              <a:gd name="connsiteX188" fmla="*/ 958388 w 1893547"/>
              <a:gd name="connsiteY188" fmla="*/ 769663 h 1570501"/>
              <a:gd name="connsiteX189" fmla="*/ 977940 w 1893547"/>
              <a:gd name="connsiteY189" fmla="*/ 746043 h 1570501"/>
              <a:gd name="connsiteX190" fmla="*/ 1234564 w 1893547"/>
              <a:gd name="connsiteY190" fmla="*/ 631200 h 1570501"/>
              <a:gd name="connsiteX191" fmla="*/ 1254931 w 1893547"/>
              <a:gd name="connsiteY191" fmla="*/ 625499 h 1570501"/>
              <a:gd name="connsiteX192" fmla="*/ 1214197 w 1893547"/>
              <a:gd name="connsiteY192" fmla="*/ 658893 h 1570501"/>
              <a:gd name="connsiteX193" fmla="*/ 1059408 w 1893547"/>
              <a:gd name="connsiteY193" fmla="*/ 718351 h 1570501"/>
              <a:gd name="connsiteX194" fmla="*/ 1468377 w 1893547"/>
              <a:gd name="connsiteY194" fmla="*/ 651562 h 1570501"/>
              <a:gd name="connsiteX195" fmla="*/ 1408090 w 1893547"/>
              <a:gd name="connsiteY195" fmla="*/ 723237 h 1570501"/>
              <a:gd name="connsiteX196" fmla="*/ 1395870 w 1893547"/>
              <a:gd name="connsiteY196" fmla="*/ 729754 h 1570501"/>
              <a:gd name="connsiteX197" fmla="*/ 1096883 w 1893547"/>
              <a:gd name="connsiteY197" fmla="*/ 876362 h 1570501"/>
              <a:gd name="connsiteX198" fmla="*/ 1088737 w 1893547"/>
              <a:gd name="connsiteY198" fmla="*/ 880434 h 1570501"/>
              <a:gd name="connsiteX199" fmla="*/ 1086293 w 1893547"/>
              <a:gd name="connsiteY199" fmla="*/ 877990 h 1570501"/>
              <a:gd name="connsiteX200" fmla="*/ 1136803 w 1893547"/>
              <a:gd name="connsiteY200" fmla="*/ 822605 h 1570501"/>
              <a:gd name="connsiteX201" fmla="*/ 1267151 w 1893547"/>
              <a:gd name="connsiteY201" fmla="*/ 677626 h 1570501"/>
              <a:gd name="connsiteX202" fmla="*/ 1298109 w 1893547"/>
              <a:gd name="connsiteY202" fmla="*/ 658893 h 1570501"/>
              <a:gd name="connsiteX203" fmla="*/ 1428457 w 1893547"/>
              <a:gd name="connsiteY203" fmla="*/ 632829 h 1570501"/>
              <a:gd name="connsiteX204" fmla="*/ 1474079 w 1893547"/>
              <a:gd name="connsiteY204" fmla="*/ 632829 h 1570501"/>
              <a:gd name="connsiteX205" fmla="*/ 1467562 w 1893547"/>
              <a:gd name="connsiteY205" fmla="*/ 651562 h 157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893547" h="1570501">
                <a:moveTo>
                  <a:pt x="1887121" y="633643"/>
                </a:moveTo>
                <a:cubicBezTo>
                  <a:pt x="1833352" y="633643"/>
                  <a:pt x="1779583" y="638531"/>
                  <a:pt x="1726629" y="645861"/>
                </a:cubicBezTo>
                <a:cubicBezTo>
                  <a:pt x="1650050" y="656450"/>
                  <a:pt x="1575099" y="671925"/>
                  <a:pt x="1501778" y="694730"/>
                </a:cubicBezTo>
                <a:cubicBezTo>
                  <a:pt x="1498519" y="695545"/>
                  <a:pt x="1494446" y="696359"/>
                  <a:pt x="1492002" y="696359"/>
                </a:cubicBezTo>
                <a:cubicBezTo>
                  <a:pt x="1497705" y="682513"/>
                  <a:pt x="1505037" y="668667"/>
                  <a:pt x="1508296" y="654820"/>
                </a:cubicBezTo>
                <a:cubicBezTo>
                  <a:pt x="1518072" y="618168"/>
                  <a:pt x="1500149" y="585589"/>
                  <a:pt x="1464303" y="571742"/>
                </a:cubicBezTo>
                <a:cubicBezTo>
                  <a:pt x="1447195" y="565227"/>
                  <a:pt x="1428457" y="562783"/>
                  <a:pt x="1410534" y="562783"/>
                </a:cubicBezTo>
                <a:cubicBezTo>
                  <a:pt x="1399129" y="562783"/>
                  <a:pt x="1387723" y="562783"/>
                  <a:pt x="1373874" y="562783"/>
                </a:cubicBezTo>
                <a:cubicBezTo>
                  <a:pt x="1377947" y="558711"/>
                  <a:pt x="1379577" y="556267"/>
                  <a:pt x="1381206" y="553824"/>
                </a:cubicBezTo>
                <a:cubicBezTo>
                  <a:pt x="1393426" y="540792"/>
                  <a:pt x="1405646" y="527760"/>
                  <a:pt x="1417052" y="514728"/>
                </a:cubicBezTo>
                <a:cubicBezTo>
                  <a:pt x="1464303" y="461786"/>
                  <a:pt x="1507481" y="406401"/>
                  <a:pt x="1541698" y="343685"/>
                </a:cubicBezTo>
                <a:cubicBezTo>
                  <a:pt x="1553103" y="322509"/>
                  <a:pt x="1563694" y="300518"/>
                  <a:pt x="1567767" y="276897"/>
                </a:cubicBezTo>
                <a:cubicBezTo>
                  <a:pt x="1577543" y="227214"/>
                  <a:pt x="1549844" y="190562"/>
                  <a:pt x="1508296" y="182417"/>
                </a:cubicBezTo>
                <a:cubicBezTo>
                  <a:pt x="1476523" y="175901"/>
                  <a:pt x="1444751" y="177530"/>
                  <a:pt x="1412978" y="180788"/>
                </a:cubicBezTo>
                <a:cubicBezTo>
                  <a:pt x="1368986" y="185675"/>
                  <a:pt x="1326623" y="195448"/>
                  <a:pt x="1284259" y="208480"/>
                </a:cubicBezTo>
                <a:cubicBezTo>
                  <a:pt x="1281001" y="209295"/>
                  <a:pt x="1277742" y="210109"/>
                  <a:pt x="1272854" y="210924"/>
                </a:cubicBezTo>
                <a:cubicBezTo>
                  <a:pt x="1275298" y="206037"/>
                  <a:pt x="1276927" y="203593"/>
                  <a:pt x="1277742" y="201150"/>
                </a:cubicBezTo>
                <a:cubicBezTo>
                  <a:pt x="1304626" y="150651"/>
                  <a:pt x="1324993" y="98524"/>
                  <a:pt x="1337213" y="43139"/>
                </a:cubicBezTo>
                <a:cubicBezTo>
                  <a:pt x="1339657" y="32550"/>
                  <a:pt x="1339657" y="21148"/>
                  <a:pt x="1338843" y="10559"/>
                </a:cubicBezTo>
                <a:cubicBezTo>
                  <a:pt x="1338843" y="1600"/>
                  <a:pt x="1333140" y="-1658"/>
                  <a:pt x="1324993" y="785"/>
                </a:cubicBezTo>
                <a:cubicBezTo>
                  <a:pt x="1320920" y="2414"/>
                  <a:pt x="1316846" y="4858"/>
                  <a:pt x="1313588" y="8116"/>
                </a:cubicBezTo>
                <a:cubicBezTo>
                  <a:pt x="1301368" y="18704"/>
                  <a:pt x="1293221" y="33365"/>
                  <a:pt x="1289962" y="49655"/>
                </a:cubicBezTo>
                <a:cubicBezTo>
                  <a:pt x="1276927" y="109113"/>
                  <a:pt x="1250857" y="164498"/>
                  <a:pt x="1223158" y="218254"/>
                </a:cubicBezTo>
                <a:cubicBezTo>
                  <a:pt x="1218270" y="228028"/>
                  <a:pt x="1210938" y="232915"/>
                  <a:pt x="1201162" y="236987"/>
                </a:cubicBezTo>
                <a:cubicBezTo>
                  <a:pt x="1163687" y="252463"/>
                  <a:pt x="1126212" y="268752"/>
                  <a:pt x="1088737" y="285857"/>
                </a:cubicBezTo>
                <a:cubicBezTo>
                  <a:pt x="1052076" y="302961"/>
                  <a:pt x="1016230" y="323323"/>
                  <a:pt x="978755" y="339613"/>
                </a:cubicBezTo>
                <a:cubicBezTo>
                  <a:pt x="747386" y="440610"/>
                  <a:pt x="522535" y="553009"/>
                  <a:pt x="305831" y="683328"/>
                </a:cubicBezTo>
                <a:cubicBezTo>
                  <a:pt x="226807" y="730568"/>
                  <a:pt x="147783" y="778623"/>
                  <a:pt x="73648" y="833193"/>
                </a:cubicBezTo>
                <a:cubicBezTo>
                  <a:pt x="54910" y="847040"/>
                  <a:pt x="36987" y="863330"/>
                  <a:pt x="20694" y="879619"/>
                </a:cubicBezTo>
                <a:cubicBezTo>
                  <a:pt x="12547" y="887764"/>
                  <a:pt x="6844" y="897538"/>
                  <a:pt x="1956" y="908126"/>
                </a:cubicBezTo>
                <a:cubicBezTo>
                  <a:pt x="-3747" y="920344"/>
                  <a:pt x="3585" y="929303"/>
                  <a:pt x="16620" y="928489"/>
                </a:cubicBezTo>
                <a:cubicBezTo>
                  <a:pt x="24767" y="928489"/>
                  <a:pt x="32099" y="926045"/>
                  <a:pt x="40246" y="925231"/>
                </a:cubicBezTo>
                <a:cubicBezTo>
                  <a:pt x="40246" y="925231"/>
                  <a:pt x="40246" y="925231"/>
                  <a:pt x="40246" y="923602"/>
                </a:cubicBezTo>
                <a:cubicBezTo>
                  <a:pt x="33729" y="923602"/>
                  <a:pt x="28026" y="921973"/>
                  <a:pt x="20694" y="921159"/>
                </a:cubicBezTo>
                <a:cubicBezTo>
                  <a:pt x="22323" y="917900"/>
                  <a:pt x="22323" y="916271"/>
                  <a:pt x="23952" y="915457"/>
                </a:cubicBezTo>
                <a:cubicBezTo>
                  <a:pt x="29655" y="910570"/>
                  <a:pt x="35358" y="905683"/>
                  <a:pt x="41061" y="901611"/>
                </a:cubicBezTo>
                <a:cubicBezTo>
                  <a:pt x="111938" y="846225"/>
                  <a:pt x="187703" y="797356"/>
                  <a:pt x="265097" y="750930"/>
                </a:cubicBezTo>
                <a:cubicBezTo>
                  <a:pt x="404407" y="667038"/>
                  <a:pt x="546976" y="590476"/>
                  <a:pt x="691174" y="516357"/>
                </a:cubicBezTo>
                <a:cubicBezTo>
                  <a:pt x="693618" y="515542"/>
                  <a:pt x="695247" y="514728"/>
                  <a:pt x="697691" y="513914"/>
                </a:cubicBezTo>
                <a:cubicBezTo>
                  <a:pt x="696062" y="517172"/>
                  <a:pt x="693618" y="519615"/>
                  <a:pt x="691174" y="521244"/>
                </a:cubicBezTo>
                <a:cubicBezTo>
                  <a:pt x="681398" y="530204"/>
                  <a:pt x="671621" y="538349"/>
                  <a:pt x="662660" y="548122"/>
                </a:cubicBezTo>
                <a:cubicBezTo>
                  <a:pt x="655328" y="556267"/>
                  <a:pt x="655328" y="563598"/>
                  <a:pt x="661031" y="570928"/>
                </a:cubicBezTo>
                <a:cubicBezTo>
                  <a:pt x="667548" y="579887"/>
                  <a:pt x="672436" y="581516"/>
                  <a:pt x="683842" y="576629"/>
                </a:cubicBezTo>
                <a:cubicBezTo>
                  <a:pt x="700950" y="569299"/>
                  <a:pt x="718058" y="561968"/>
                  <a:pt x="735166" y="553009"/>
                </a:cubicBezTo>
                <a:cubicBezTo>
                  <a:pt x="819078" y="509841"/>
                  <a:pt x="902990" y="465859"/>
                  <a:pt x="987717" y="422691"/>
                </a:cubicBezTo>
                <a:cubicBezTo>
                  <a:pt x="1041485" y="394998"/>
                  <a:pt x="1096883" y="369749"/>
                  <a:pt x="1153096" y="342056"/>
                </a:cubicBezTo>
                <a:cubicBezTo>
                  <a:pt x="1146579" y="353459"/>
                  <a:pt x="1140876" y="363233"/>
                  <a:pt x="1135173" y="372193"/>
                </a:cubicBezTo>
                <a:cubicBezTo>
                  <a:pt x="1074887" y="481334"/>
                  <a:pt x="1013786" y="589661"/>
                  <a:pt x="953500" y="698803"/>
                </a:cubicBezTo>
                <a:cubicBezTo>
                  <a:pt x="946983" y="710206"/>
                  <a:pt x="938836" y="718351"/>
                  <a:pt x="927430" y="724866"/>
                </a:cubicBezTo>
                <a:cubicBezTo>
                  <a:pt x="833742" y="773736"/>
                  <a:pt x="744942" y="829121"/>
                  <a:pt x="660216" y="891022"/>
                </a:cubicBezTo>
                <a:cubicBezTo>
                  <a:pt x="552678" y="970028"/>
                  <a:pt x="454917" y="1060436"/>
                  <a:pt x="374264" y="1167134"/>
                </a:cubicBezTo>
                <a:cubicBezTo>
                  <a:pt x="332715" y="1222520"/>
                  <a:pt x="295240" y="1280348"/>
                  <a:pt x="266726" y="1343878"/>
                </a:cubicBezTo>
                <a:cubicBezTo>
                  <a:pt x="250433" y="1381345"/>
                  <a:pt x="243915" y="1422070"/>
                  <a:pt x="234139" y="1461165"/>
                </a:cubicBezTo>
                <a:cubicBezTo>
                  <a:pt x="229251" y="1480712"/>
                  <a:pt x="229251" y="1500260"/>
                  <a:pt x="234139" y="1520623"/>
                </a:cubicBezTo>
                <a:cubicBezTo>
                  <a:pt x="241471" y="1556460"/>
                  <a:pt x="267541" y="1575193"/>
                  <a:pt x="303387" y="1569492"/>
                </a:cubicBezTo>
                <a:cubicBezTo>
                  <a:pt x="320495" y="1567049"/>
                  <a:pt x="336789" y="1558904"/>
                  <a:pt x="350638" y="1548315"/>
                </a:cubicBezTo>
                <a:cubicBezTo>
                  <a:pt x="378337" y="1527953"/>
                  <a:pt x="406036" y="1507591"/>
                  <a:pt x="432106" y="1484785"/>
                </a:cubicBezTo>
                <a:cubicBezTo>
                  <a:pt x="524165" y="1404965"/>
                  <a:pt x="603188" y="1312928"/>
                  <a:pt x="674065" y="1213560"/>
                </a:cubicBezTo>
                <a:cubicBezTo>
                  <a:pt x="763680" y="1087314"/>
                  <a:pt x="845148" y="955367"/>
                  <a:pt x="924172" y="822605"/>
                </a:cubicBezTo>
                <a:cubicBezTo>
                  <a:pt x="931504" y="810388"/>
                  <a:pt x="939651" y="803058"/>
                  <a:pt x="951871" y="796541"/>
                </a:cubicBezTo>
                <a:cubicBezTo>
                  <a:pt x="1025192" y="759889"/>
                  <a:pt x="1101771" y="729754"/>
                  <a:pt x="1178351" y="700432"/>
                </a:cubicBezTo>
                <a:cubicBezTo>
                  <a:pt x="1180795" y="699617"/>
                  <a:pt x="1184054" y="698803"/>
                  <a:pt x="1190571" y="697174"/>
                </a:cubicBezTo>
                <a:cubicBezTo>
                  <a:pt x="1184054" y="704504"/>
                  <a:pt x="1180795" y="709391"/>
                  <a:pt x="1176722" y="713464"/>
                </a:cubicBezTo>
                <a:cubicBezTo>
                  <a:pt x="1130285" y="765591"/>
                  <a:pt x="1083034" y="816904"/>
                  <a:pt x="1037412" y="869031"/>
                </a:cubicBezTo>
                <a:cubicBezTo>
                  <a:pt x="1016230" y="892651"/>
                  <a:pt x="996678" y="917086"/>
                  <a:pt x="977126" y="941521"/>
                </a:cubicBezTo>
                <a:cubicBezTo>
                  <a:pt x="967350" y="953738"/>
                  <a:pt x="961647" y="967584"/>
                  <a:pt x="963276" y="983874"/>
                </a:cubicBezTo>
                <a:cubicBezTo>
                  <a:pt x="964905" y="996906"/>
                  <a:pt x="976311" y="1004236"/>
                  <a:pt x="988531" y="998535"/>
                </a:cubicBezTo>
                <a:cubicBezTo>
                  <a:pt x="992605" y="996906"/>
                  <a:pt x="996678" y="994463"/>
                  <a:pt x="1000751" y="992019"/>
                </a:cubicBezTo>
                <a:cubicBezTo>
                  <a:pt x="1017859" y="981430"/>
                  <a:pt x="1034153" y="970842"/>
                  <a:pt x="1050447" y="959439"/>
                </a:cubicBezTo>
                <a:cubicBezTo>
                  <a:pt x="1135173" y="901611"/>
                  <a:pt x="1222344" y="847855"/>
                  <a:pt x="1316032" y="805501"/>
                </a:cubicBezTo>
                <a:cubicBezTo>
                  <a:pt x="1320105" y="803872"/>
                  <a:pt x="1324178" y="802243"/>
                  <a:pt x="1328252" y="799799"/>
                </a:cubicBezTo>
                <a:cubicBezTo>
                  <a:pt x="1326623" y="803872"/>
                  <a:pt x="1323364" y="807130"/>
                  <a:pt x="1320920" y="809573"/>
                </a:cubicBezTo>
                <a:cubicBezTo>
                  <a:pt x="1261448" y="854370"/>
                  <a:pt x="1202791" y="899167"/>
                  <a:pt x="1143320" y="943964"/>
                </a:cubicBezTo>
                <a:cubicBezTo>
                  <a:pt x="1137617" y="948037"/>
                  <a:pt x="1131100" y="950480"/>
                  <a:pt x="1125397" y="952923"/>
                </a:cubicBezTo>
                <a:cubicBezTo>
                  <a:pt x="1086293" y="968399"/>
                  <a:pt x="1046373" y="982245"/>
                  <a:pt x="1007269" y="998535"/>
                </a:cubicBezTo>
                <a:cubicBezTo>
                  <a:pt x="987717" y="1006680"/>
                  <a:pt x="968979" y="1014825"/>
                  <a:pt x="951056" y="1025413"/>
                </a:cubicBezTo>
                <a:cubicBezTo>
                  <a:pt x="932318" y="1036001"/>
                  <a:pt x="931504" y="1062065"/>
                  <a:pt x="947797" y="1075912"/>
                </a:cubicBezTo>
                <a:cubicBezTo>
                  <a:pt x="955944" y="1083242"/>
                  <a:pt x="964091" y="1085685"/>
                  <a:pt x="974682" y="1081613"/>
                </a:cubicBezTo>
                <a:cubicBezTo>
                  <a:pt x="990975" y="1075097"/>
                  <a:pt x="1008083" y="1070210"/>
                  <a:pt x="1025192" y="1064509"/>
                </a:cubicBezTo>
                <a:cubicBezTo>
                  <a:pt x="1117250" y="1034372"/>
                  <a:pt x="1208494" y="1003422"/>
                  <a:pt x="1302997" y="983060"/>
                </a:cubicBezTo>
                <a:cubicBezTo>
                  <a:pt x="1318476" y="979801"/>
                  <a:pt x="1334769" y="975729"/>
                  <a:pt x="1354322" y="976544"/>
                </a:cubicBezTo>
                <a:cubicBezTo>
                  <a:pt x="1349434" y="979801"/>
                  <a:pt x="1347804" y="981430"/>
                  <a:pt x="1345360" y="983060"/>
                </a:cubicBezTo>
                <a:cubicBezTo>
                  <a:pt x="1306256" y="1005865"/>
                  <a:pt x="1266336" y="1028671"/>
                  <a:pt x="1227232" y="1051477"/>
                </a:cubicBezTo>
                <a:cubicBezTo>
                  <a:pt x="1178351" y="1079169"/>
                  <a:pt x="1129470" y="1106862"/>
                  <a:pt x="1081405" y="1134554"/>
                </a:cubicBezTo>
                <a:cubicBezTo>
                  <a:pt x="1062667" y="1145957"/>
                  <a:pt x="1062667" y="1168763"/>
                  <a:pt x="1079775" y="1182609"/>
                </a:cubicBezTo>
                <a:cubicBezTo>
                  <a:pt x="1087107" y="1188311"/>
                  <a:pt x="1094439" y="1190754"/>
                  <a:pt x="1104215" y="1186682"/>
                </a:cubicBezTo>
                <a:cubicBezTo>
                  <a:pt x="1122953" y="1177723"/>
                  <a:pt x="1141691" y="1171206"/>
                  <a:pt x="1160428" y="1163062"/>
                </a:cubicBezTo>
                <a:cubicBezTo>
                  <a:pt x="1326623" y="1088943"/>
                  <a:pt x="1496890" y="1024598"/>
                  <a:pt x="1669602" y="968399"/>
                </a:cubicBezTo>
                <a:cubicBezTo>
                  <a:pt x="1720927" y="952109"/>
                  <a:pt x="1770622" y="930118"/>
                  <a:pt x="1824391" y="923602"/>
                </a:cubicBezTo>
                <a:cubicBezTo>
                  <a:pt x="1815429" y="924416"/>
                  <a:pt x="1807283" y="925231"/>
                  <a:pt x="1798321" y="926045"/>
                </a:cubicBezTo>
                <a:cubicBezTo>
                  <a:pt x="1798321" y="925231"/>
                  <a:pt x="1798321" y="926045"/>
                  <a:pt x="1798321" y="924416"/>
                </a:cubicBezTo>
                <a:cubicBezTo>
                  <a:pt x="1806468" y="920344"/>
                  <a:pt x="1814615" y="916271"/>
                  <a:pt x="1822761" y="912199"/>
                </a:cubicBezTo>
                <a:cubicBezTo>
                  <a:pt x="1733147" y="928489"/>
                  <a:pt x="1645162" y="949666"/>
                  <a:pt x="1557176" y="974100"/>
                </a:cubicBezTo>
                <a:cubicBezTo>
                  <a:pt x="1470006" y="999349"/>
                  <a:pt x="1385279" y="1031115"/>
                  <a:pt x="1299738" y="1062879"/>
                </a:cubicBezTo>
                <a:cubicBezTo>
                  <a:pt x="1305441" y="1057993"/>
                  <a:pt x="1311144" y="1054735"/>
                  <a:pt x="1316846" y="1051477"/>
                </a:cubicBezTo>
                <a:cubicBezTo>
                  <a:pt x="1351063" y="1030300"/>
                  <a:pt x="1386094" y="1009938"/>
                  <a:pt x="1420311" y="988761"/>
                </a:cubicBezTo>
                <a:cubicBezTo>
                  <a:pt x="1429272" y="983874"/>
                  <a:pt x="1436604" y="978173"/>
                  <a:pt x="1447195" y="978173"/>
                </a:cubicBezTo>
                <a:cubicBezTo>
                  <a:pt x="1451268" y="978173"/>
                  <a:pt x="1456156" y="975729"/>
                  <a:pt x="1461044" y="974100"/>
                </a:cubicBezTo>
                <a:cubicBezTo>
                  <a:pt x="1458600" y="960254"/>
                  <a:pt x="1463488" y="948851"/>
                  <a:pt x="1472450" y="939077"/>
                </a:cubicBezTo>
                <a:cubicBezTo>
                  <a:pt x="1474894" y="936634"/>
                  <a:pt x="1475709" y="931747"/>
                  <a:pt x="1474894" y="929303"/>
                </a:cubicBezTo>
                <a:cubicBezTo>
                  <a:pt x="1470820" y="909756"/>
                  <a:pt x="1464303" y="889393"/>
                  <a:pt x="1435789" y="884507"/>
                </a:cubicBezTo>
                <a:cubicBezTo>
                  <a:pt x="1429272" y="883692"/>
                  <a:pt x="1421940" y="882063"/>
                  <a:pt x="1415422" y="882063"/>
                </a:cubicBezTo>
                <a:cubicBezTo>
                  <a:pt x="1390167" y="883692"/>
                  <a:pt x="1365727" y="886135"/>
                  <a:pt x="1340472" y="889393"/>
                </a:cubicBezTo>
                <a:cubicBezTo>
                  <a:pt x="1319290" y="892651"/>
                  <a:pt x="1298923" y="897538"/>
                  <a:pt x="1275298" y="902425"/>
                </a:cubicBezTo>
                <a:cubicBezTo>
                  <a:pt x="1281001" y="897538"/>
                  <a:pt x="1282630" y="895909"/>
                  <a:pt x="1285074" y="894280"/>
                </a:cubicBezTo>
                <a:cubicBezTo>
                  <a:pt x="1338028" y="860886"/>
                  <a:pt x="1386909" y="820162"/>
                  <a:pt x="1427643" y="772921"/>
                </a:cubicBezTo>
                <a:cubicBezTo>
                  <a:pt x="1436604" y="763147"/>
                  <a:pt x="1445565" y="755817"/>
                  <a:pt x="1457786" y="751744"/>
                </a:cubicBezTo>
                <a:cubicBezTo>
                  <a:pt x="1487929" y="742785"/>
                  <a:pt x="1517257" y="732197"/>
                  <a:pt x="1547400" y="724052"/>
                </a:cubicBezTo>
                <a:cubicBezTo>
                  <a:pt x="1608501" y="707762"/>
                  <a:pt x="1669602" y="692287"/>
                  <a:pt x="1730703" y="675997"/>
                </a:cubicBezTo>
                <a:cubicBezTo>
                  <a:pt x="1743738" y="672739"/>
                  <a:pt x="1756772" y="668667"/>
                  <a:pt x="1769807" y="665409"/>
                </a:cubicBezTo>
                <a:cubicBezTo>
                  <a:pt x="1782842" y="662151"/>
                  <a:pt x="1796692" y="659707"/>
                  <a:pt x="1809727" y="657264"/>
                </a:cubicBezTo>
                <a:cubicBezTo>
                  <a:pt x="1822761" y="654820"/>
                  <a:pt x="1836611" y="653191"/>
                  <a:pt x="1850460" y="652377"/>
                </a:cubicBezTo>
                <a:cubicBezTo>
                  <a:pt x="1862681" y="651562"/>
                  <a:pt x="1874901" y="652377"/>
                  <a:pt x="1887121" y="649933"/>
                </a:cubicBezTo>
                <a:cubicBezTo>
                  <a:pt x="1889565" y="649933"/>
                  <a:pt x="1892009" y="647490"/>
                  <a:pt x="1892824" y="645046"/>
                </a:cubicBezTo>
                <a:cubicBezTo>
                  <a:pt x="1895268" y="640160"/>
                  <a:pt x="1891194" y="634458"/>
                  <a:pt x="1885492" y="634458"/>
                </a:cubicBezTo>
                <a:close/>
                <a:moveTo>
                  <a:pt x="604003" y="991204"/>
                </a:moveTo>
                <a:cubicBezTo>
                  <a:pt x="599930" y="995277"/>
                  <a:pt x="595856" y="999349"/>
                  <a:pt x="592598" y="1003422"/>
                </a:cubicBezTo>
                <a:cubicBezTo>
                  <a:pt x="591783" y="1002607"/>
                  <a:pt x="590968" y="1000978"/>
                  <a:pt x="590154" y="1000164"/>
                </a:cubicBezTo>
                <a:cubicBezTo>
                  <a:pt x="595042" y="996906"/>
                  <a:pt x="599930" y="994463"/>
                  <a:pt x="604818" y="991204"/>
                </a:cubicBezTo>
                <a:close/>
                <a:moveTo>
                  <a:pt x="577119" y="1012381"/>
                </a:moveTo>
                <a:cubicBezTo>
                  <a:pt x="577933" y="1011567"/>
                  <a:pt x="579563" y="1010752"/>
                  <a:pt x="581192" y="1009938"/>
                </a:cubicBezTo>
                <a:cubicBezTo>
                  <a:pt x="581192" y="1009938"/>
                  <a:pt x="581192" y="1010752"/>
                  <a:pt x="581192" y="1011567"/>
                </a:cubicBezTo>
                <a:cubicBezTo>
                  <a:pt x="578748" y="1014010"/>
                  <a:pt x="576304" y="1015639"/>
                  <a:pt x="573860" y="1018082"/>
                </a:cubicBezTo>
                <a:cubicBezTo>
                  <a:pt x="573860" y="1018082"/>
                  <a:pt x="573045" y="1017268"/>
                  <a:pt x="572231" y="1016453"/>
                </a:cubicBezTo>
                <a:cubicBezTo>
                  <a:pt x="573860" y="1014825"/>
                  <a:pt x="574675" y="1013196"/>
                  <a:pt x="576304" y="1012381"/>
                </a:cubicBezTo>
                <a:close/>
                <a:moveTo>
                  <a:pt x="858997" y="851112"/>
                </a:moveTo>
                <a:cubicBezTo>
                  <a:pt x="800341" y="944778"/>
                  <a:pt x="742498" y="1038445"/>
                  <a:pt x="681398" y="1130482"/>
                </a:cubicBezTo>
                <a:cubicBezTo>
                  <a:pt x="612150" y="1234737"/>
                  <a:pt x="533941" y="1332476"/>
                  <a:pt x="441882" y="1417997"/>
                </a:cubicBezTo>
                <a:cubicBezTo>
                  <a:pt x="410110" y="1448133"/>
                  <a:pt x="375079" y="1475011"/>
                  <a:pt x="341677" y="1503518"/>
                </a:cubicBezTo>
                <a:cubicBezTo>
                  <a:pt x="331901" y="1511663"/>
                  <a:pt x="321310" y="1518179"/>
                  <a:pt x="309904" y="1523066"/>
                </a:cubicBezTo>
                <a:cubicBezTo>
                  <a:pt x="283020" y="1536912"/>
                  <a:pt x="268356" y="1527953"/>
                  <a:pt x="269170" y="1497817"/>
                </a:cubicBezTo>
                <a:cubicBezTo>
                  <a:pt x="269170" y="1481527"/>
                  <a:pt x="272429" y="1464423"/>
                  <a:pt x="276503" y="1448133"/>
                </a:cubicBezTo>
                <a:cubicBezTo>
                  <a:pt x="283835" y="1419626"/>
                  <a:pt x="296870" y="1393562"/>
                  <a:pt x="310719" y="1367499"/>
                </a:cubicBezTo>
                <a:cubicBezTo>
                  <a:pt x="381596" y="1234737"/>
                  <a:pt x="480172" y="1124781"/>
                  <a:pt x="595042" y="1027856"/>
                </a:cubicBezTo>
                <a:cubicBezTo>
                  <a:pt x="674880" y="961068"/>
                  <a:pt x="758792" y="901611"/>
                  <a:pt x="848407" y="849483"/>
                </a:cubicBezTo>
                <a:cubicBezTo>
                  <a:pt x="852480" y="847040"/>
                  <a:pt x="856553" y="845411"/>
                  <a:pt x="863071" y="841338"/>
                </a:cubicBezTo>
                <a:cubicBezTo>
                  <a:pt x="860627" y="846225"/>
                  <a:pt x="859812" y="848669"/>
                  <a:pt x="858183" y="851112"/>
                </a:cubicBezTo>
                <a:close/>
                <a:moveTo>
                  <a:pt x="876106" y="811202"/>
                </a:moveTo>
                <a:cubicBezTo>
                  <a:pt x="852480" y="825048"/>
                  <a:pt x="828040" y="838081"/>
                  <a:pt x="803599" y="851927"/>
                </a:cubicBezTo>
                <a:cubicBezTo>
                  <a:pt x="749830" y="883692"/>
                  <a:pt x="698506" y="918715"/>
                  <a:pt x="649625" y="956996"/>
                </a:cubicBezTo>
                <a:cubicBezTo>
                  <a:pt x="647181" y="959439"/>
                  <a:pt x="643922" y="961068"/>
                  <a:pt x="640664" y="962697"/>
                </a:cubicBezTo>
                <a:cubicBezTo>
                  <a:pt x="634961" y="966770"/>
                  <a:pt x="630073" y="970842"/>
                  <a:pt x="624370" y="974915"/>
                </a:cubicBezTo>
                <a:cubicBezTo>
                  <a:pt x="619482" y="978173"/>
                  <a:pt x="615409" y="982245"/>
                  <a:pt x="610521" y="985503"/>
                </a:cubicBezTo>
                <a:cubicBezTo>
                  <a:pt x="614594" y="981430"/>
                  <a:pt x="619482" y="978173"/>
                  <a:pt x="623555" y="974100"/>
                </a:cubicBezTo>
                <a:cubicBezTo>
                  <a:pt x="626814" y="971656"/>
                  <a:pt x="630073" y="968399"/>
                  <a:pt x="634146" y="965955"/>
                </a:cubicBezTo>
                <a:cubicBezTo>
                  <a:pt x="649625" y="953738"/>
                  <a:pt x="665104" y="940706"/>
                  <a:pt x="680583" y="928489"/>
                </a:cubicBezTo>
                <a:cubicBezTo>
                  <a:pt x="744128" y="880434"/>
                  <a:pt x="810931" y="837266"/>
                  <a:pt x="879364" y="797356"/>
                </a:cubicBezTo>
                <a:cubicBezTo>
                  <a:pt x="883438" y="794913"/>
                  <a:pt x="888326" y="792469"/>
                  <a:pt x="894029" y="789211"/>
                </a:cubicBezTo>
                <a:cubicBezTo>
                  <a:pt x="891584" y="801429"/>
                  <a:pt x="883438" y="806315"/>
                  <a:pt x="876106" y="811202"/>
                </a:cubicBezTo>
                <a:close/>
                <a:moveTo>
                  <a:pt x="1288333" y="941521"/>
                </a:moveTo>
                <a:cubicBezTo>
                  <a:pt x="1326623" y="931747"/>
                  <a:pt x="1364098" y="922787"/>
                  <a:pt x="1404017" y="922787"/>
                </a:cubicBezTo>
                <a:cubicBezTo>
                  <a:pt x="1409720" y="922787"/>
                  <a:pt x="1415422" y="922787"/>
                  <a:pt x="1421125" y="922787"/>
                </a:cubicBezTo>
                <a:cubicBezTo>
                  <a:pt x="1422755" y="922787"/>
                  <a:pt x="1423569" y="923602"/>
                  <a:pt x="1426828" y="924416"/>
                </a:cubicBezTo>
                <a:cubicBezTo>
                  <a:pt x="1421125" y="933376"/>
                  <a:pt x="1413793" y="935004"/>
                  <a:pt x="1405646" y="935819"/>
                </a:cubicBezTo>
                <a:cubicBezTo>
                  <a:pt x="1385279" y="938263"/>
                  <a:pt x="1364098" y="940706"/>
                  <a:pt x="1343731" y="943964"/>
                </a:cubicBezTo>
                <a:cubicBezTo>
                  <a:pt x="1285889" y="952923"/>
                  <a:pt x="1229676" y="970028"/>
                  <a:pt x="1174278" y="987946"/>
                </a:cubicBezTo>
                <a:cubicBezTo>
                  <a:pt x="1164502" y="991204"/>
                  <a:pt x="1154726" y="993648"/>
                  <a:pt x="1144135" y="993648"/>
                </a:cubicBezTo>
                <a:cubicBezTo>
                  <a:pt x="1148208" y="992019"/>
                  <a:pt x="1152281" y="990390"/>
                  <a:pt x="1156355" y="988761"/>
                </a:cubicBezTo>
                <a:cubicBezTo>
                  <a:pt x="1200348" y="972471"/>
                  <a:pt x="1242711" y="952109"/>
                  <a:pt x="1288333" y="940706"/>
                </a:cubicBezTo>
                <a:close/>
                <a:moveTo>
                  <a:pt x="1433345" y="606765"/>
                </a:moveTo>
                <a:cubicBezTo>
                  <a:pt x="1436604" y="606765"/>
                  <a:pt x="1440678" y="608394"/>
                  <a:pt x="1443936" y="609209"/>
                </a:cubicBezTo>
                <a:cubicBezTo>
                  <a:pt x="1445565" y="609209"/>
                  <a:pt x="1447195" y="610838"/>
                  <a:pt x="1448824" y="611653"/>
                </a:cubicBezTo>
                <a:cubicBezTo>
                  <a:pt x="1403202" y="616539"/>
                  <a:pt x="1357580" y="622241"/>
                  <a:pt x="1313588" y="627128"/>
                </a:cubicBezTo>
                <a:cubicBezTo>
                  <a:pt x="1320920" y="614096"/>
                  <a:pt x="1333955" y="609209"/>
                  <a:pt x="1348619" y="608394"/>
                </a:cubicBezTo>
                <a:cubicBezTo>
                  <a:pt x="1376318" y="606765"/>
                  <a:pt x="1404832" y="602693"/>
                  <a:pt x="1432531" y="608394"/>
                </a:cubicBezTo>
                <a:close/>
                <a:moveTo>
                  <a:pt x="1131914" y="333097"/>
                </a:moveTo>
                <a:cubicBezTo>
                  <a:pt x="1082219" y="354274"/>
                  <a:pt x="1032524" y="373007"/>
                  <a:pt x="982014" y="392555"/>
                </a:cubicBezTo>
                <a:cubicBezTo>
                  <a:pt x="980384" y="392555"/>
                  <a:pt x="978755" y="392555"/>
                  <a:pt x="977940" y="392555"/>
                </a:cubicBezTo>
                <a:cubicBezTo>
                  <a:pt x="1043929" y="352645"/>
                  <a:pt x="1111547" y="316807"/>
                  <a:pt x="1181610" y="285857"/>
                </a:cubicBezTo>
                <a:cubicBezTo>
                  <a:pt x="1182425" y="287486"/>
                  <a:pt x="1182425" y="287486"/>
                  <a:pt x="1184054" y="288300"/>
                </a:cubicBezTo>
                <a:cubicBezTo>
                  <a:pt x="1179981" y="294002"/>
                  <a:pt x="1177536" y="301332"/>
                  <a:pt x="1171834" y="305404"/>
                </a:cubicBezTo>
                <a:cubicBezTo>
                  <a:pt x="1158799" y="315178"/>
                  <a:pt x="1146579" y="326581"/>
                  <a:pt x="1131914" y="332283"/>
                </a:cubicBezTo>
                <a:close/>
                <a:moveTo>
                  <a:pt x="1064296" y="583960"/>
                </a:moveTo>
                <a:cubicBezTo>
                  <a:pt x="1118065" y="487850"/>
                  <a:pt x="1173463" y="391740"/>
                  <a:pt x="1225602" y="294816"/>
                </a:cubicBezTo>
                <a:cubicBezTo>
                  <a:pt x="1237823" y="272825"/>
                  <a:pt x="1252487" y="259793"/>
                  <a:pt x="1275298" y="252463"/>
                </a:cubicBezTo>
                <a:cubicBezTo>
                  <a:pt x="1322549" y="237802"/>
                  <a:pt x="1370615" y="223141"/>
                  <a:pt x="1419496" y="218254"/>
                </a:cubicBezTo>
                <a:cubicBezTo>
                  <a:pt x="1443936" y="215810"/>
                  <a:pt x="1468377" y="215810"/>
                  <a:pt x="1492817" y="217440"/>
                </a:cubicBezTo>
                <a:cubicBezTo>
                  <a:pt x="1518886" y="219069"/>
                  <a:pt x="1530292" y="232915"/>
                  <a:pt x="1527848" y="258979"/>
                </a:cubicBezTo>
                <a:cubicBezTo>
                  <a:pt x="1527033" y="270381"/>
                  <a:pt x="1523775" y="282599"/>
                  <a:pt x="1518886" y="293187"/>
                </a:cubicBezTo>
                <a:cubicBezTo>
                  <a:pt x="1500149" y="338798"/>
                  <a:pt x="1471635" y="377894"/>
                  <a:pt x="1442307" y="416989"/>
                </a:cubicBezTo>
                <a:cubicBezTo>
                  <a:pt x="1402388" y="468302"/>
                  <a:pt x="1358395" y="515542"/>
                  <a:pt x="1312773" y="561968"/>
                </a:cubicBezTo>
                <a:cubicBezTo>
                  <a:pt x="1307885" y="566856"/>
                  <a:pt x="1301368" y="571742"/>
                  <a:pt x="1294850" y="572557"/>
                </a:cubicBezTo>
                <a:cubicBezTo>
                  <a:pt x="1201977" y="592105"/>
                  <a:pt x="1116436" y="630386"/>
                  <a:pt x="1031709" y="671110"/>
                </a:cubicBezTo>
                <a:cubicBezTo>
                  <a:pt x="1026006" y="673554"/>
                  <a:pt x="1020304" y="675997"/>
                  <a:pt x="1014601" y="678440"/>
                </a:cubicBezTo>
                <a:cubicBezTo>
                  <a:pt x="1013786" y="677626"/>
                  <a:pt x="1013786" y="677626"/>
                  <a:pt x="1012157" y="675997"/>
                </a:cubicBezTo>
                <a:cubicBezTo>
                  <a:pt x="1029265" y="645046"/>
                  <a:pt x="1045559" y="613281"/>
                  <a:pt x="1062667" y="582331"/>
                </a:cubicBezTo>
                <a:close/>
                <a:moveTo>
                  <a:pt x="1060223" y="717536"/>
                </a:moveTo>
                <a:cubicBezTo>
                  <a:pt x="1030894" y="729754"/>
                  <a:pt x="1003195" y="747672"/>
                  <a:pt x="974682" y="763147"/>
                </a:cubicBezTo>
                <a:cubicBezTo>
                  <a:pt x="969793" y="765591"/>
                  <a:pt x="964905" y="768034"/>
                  <a:pt x="958388" y="769663"/>
                </a:cubicBezTo>
                <a:cubicBezTo>
                  <a:pt x="963276" y="760704"/>
                  <a:pt x="967350" y="750930"/>
                  <a:pt x="977940" y="746043"/>
                </a:cubicBezTo>
                <a:cubicBezTo>
                  <a:pt x="1061852" y="702875"/>
                  <a:pt x="1144949" y="660522"/>
                  <a:pt x="1234564" y="631200"/>
                </a:cubicBezTo>
                <a:cubicBezTo>
                  <a:pt x="1240267" y="629571"/>
                  <a:pt x="1245969" y="627942"/>
                  <a:pt x="1254931" y="625499"/>
                </a:cubicBezTo>
                <a:cubicBezTo>
                  <a:pt x="1242711" y="642603"/>
                  <a:pt x="1231305" y="652377"/>
                  <a:pt x="1214197" y="658893"/>
                </a:cubicBezTo>
                <a:cubicBezTo>
                  <a:pt x="1162058" y="677626"/>
                  <a:pt x="1110733" y="697174"/>
                  <a:pt x="1059408" y="718351"/>
                </a:cubicBezTo>
                <a:close/>
                <a:moveTo>
                  <a:pt x="1468377" y="651562"/>
                </a:moveTo>
                <a:cubicBezTo>
                  <a:pt x="1452898" y="679255"/>
                  <a:pt x="1431716" y="702061"/>
                  <a:pt x="1408090" y="723237"/>
                </a:cubicBezTo>
                <a:cubicBezTo>
                  <a:pt x="1404832" y="726495"/>
                  <a:pt x="1399944" y="728124"/>
                  <a:pt x="1395870" y="729754"/>
                </a:cubicBezTo>
                <a:cubicBezTo>
                  <a:pt x="1289962" y="766406"/>
                  <a:pt x="1191386" y="816904"/>
                  <a:pt x="1096883" y="876362"/>
                </a:cubicBezTo>
                <a:cubicBezTo>
                  <a:pt x="1094439" y="877990"/>
                  <a:pt x="1091995" y="879619"/>
                  <a:pt x="1088737" y="880434"/>
                </a:cubicBezTo>
                <a:cubicBezTo>
                  <a:pt x="1088737" y="880434"/>
                  <a:pt x="1087107" y="878805"/>
                  <a:pt x="1086293" y="877990"/>
                </a:cubicBezTo>
                <a:cubicBezTo>
                  <a:pt x="1103401" y="859257"/>
                  <a:pt x="1119694" y="841338"/>
                  <a:pt x="1136803" y="822605"/>
                </a:cubicBezTo>
                <a:cubicBezTo>
                  <a:pt x="1179981" y="774550"/>
                  <a:pt x="1223973" y="726495"/>
                  <a:pt x="1267151" y="677626"/>
                </a:cubicBezTo>
                <a:cubicBezTo>
                  <a:pt x="1276112" y="667852"/>
                  <a:pt x="1285889" y="662151"/>
                  <a:pt x="1298109" y="658893"/>
                </a:cubicBezTo>
                <a:cubicBezTo>
                  <a:pt x="1341287" y="647490"/>
                  <a:pt x="1384465" y="637716"/>
                  <a:pt x="1428457" y="632829"/>
                </a:cubicBezTo>
                <a:cubicBezTo>
                  <a:pt x="1443121" y="631200"/>
                  <a:pt x="1457786" y="632829"/>
                  <a:pt x="1474079" y="632829"/>
                </a:cubicBezTo>
                <a:cubicBezTo>
                  <a:pt x="1471635" y="639345"/>
                  <a:pt x="1470820" y="645861"/>
                  <a:pt x="1467562" y="651562"/>
                </a:cubicBezTo>
                <a:close/>
              </a:path>
            </a:pathLst>
          </a:custGeom>
          <a:solidFill>
            <a:srgbClr val="0000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23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58627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 by PresentationGO">
  <a:themeElements>
    <a:clrScheme name="PG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AB5B"/>
      </a:accent1>
      <a:accent2>
        <a:srgbClr val="002033"/>
      </a:accent2>
      <a:accent3>
        <a:srgbClr val="EEEEE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</TotalTime>
  <Words>88</Words>
  <Application>Microsoft Office PowerPoint</Application>
  <PresentationFormat>Letter Paper (8.5x11 in)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Helvetica</vt:lpstr>
      <vt:lpstr>Helvetica Light</vt:lpstr>
      <vt:lpstr>PresentationGO</vt:lpstr>
      <vt:lpstr>Design by PresentationGO</vt:lpstr>
      <vt:lpstr>Hugo Smith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Bold Purple Certificate</dc:title>
  <dc:creator>PresentationGO.com</dc:creator>
  <dc:description>© Copyright PresentationGO.com</dc:description>
  <cp:lastModifiedBy>Christophe Barroche</cp:lastModifiedBy>
  <cp:revision>13</cp:revision>
  <cp:lastPrinted>2024-04-04T19:44:10Z</cp:lastPrinted>
  <dcterms:created xsi:type="dcterms:W3CDTF">2024-04-04T17:57:43Z</dcterms:created>
  <dcterms:modified xsi:type="dcterms:W3CDTF">2024-08-14T22:03:46Z</dcterms:modified>
  <cp:category>Templates</cp:category>
</cp:coreProperties>
</file>