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4" autoAdjust="0"/>
    <p:restoredTop sz="95911" autoAdjust="0"/>
  </p:normalViewPr>
  <p:slideViewPr>
    <p:cSldViewPr snapToGrid="0">
      <p:cViewPr>
        <p:scale>
          <a:sx n="100" d="100"/>
          <a:sy n="100" d="100"/>
        </p:scale>
        <p:origin x="67" y="28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58136" y="333637"/>
            <a:ext cx="6675728" cy="1668783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15027" y="2173176"/>
            <a:ext cx="3961947" cy="1345528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9C486B4-79F3-4E3A-5A0F-5DC28417540D}"/>
              </a:ext>
            </a:extLst>
          </p:cNvPr>
          <p:cNvSpPr/>
          <p:nvPr userDrawn="1"/>
        </p:nvSpPr>
        <p:spPr>
          <a:xfrm>
            <a:off x="0" y="0"/>
            <a:ext cx="10961225" cy="6858000"/>
          </a:xfrm>
          <a:prstGeom prst="rect">
            <a:avLst/>
          </a:prstGeom>
          <a:gradFill>
            <a:gsLst>
              <a:gs pos="51000">
                <a:schemeClr val="tx2"/>
              </a:gs>
              <a:gs pos="99000">
                <a:schemeClr val="tx2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903500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7315200" cy="443706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FFE7C95-D858-DA6D-55DA-38C7937DBCE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51000">
                <a:schemeClr val="tx2"/>
              </a:gs>
              <a:gs pos="99000">
                <a:schemeClr val="tx2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A789043-2075-1F73-5D2F-FC62DCF33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903500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54C96E9-04AD-38C7-AFDD-737AF3BCF5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7315200" cy="443706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905" y="347241"/>
            <a:ext cx="6068515" cy="1365812"/>
          </a:xfrm>
        </p:spPr>
        <p:txBody>
          <a:bodyPr anchor="b">
            <a:no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50460" y="4757195"/>
            <a:ext cx="2831979" cy="1250066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4354"/>
            <a:ext cx="7854388" cy="9967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1416066"/>
            <a:ext cx="7854387" cy="69632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3682" y="446049"/>
            <a:ext cx="4926748" cy="87163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63682" y="1461717"/>
            <a:ext cx="3896602" cy="73373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675764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40972" y="502264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440972" y="524997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440972" y="547731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0CC5A36-7FF8-55C3-96B5-2D2D4CB1CA2B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8F0DE702-BAEF-B68D-ACF3-9F330AD5F73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8717CA6-9E60-023E-CD20-C99D9498CF0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8D4F1D6-36FD-BF88-AC37-CFB2C7996B4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042411F-EED1-FCF7-FCBD-0B7C45CB260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A43FFA5-0DA6-DE6D-A3F2-EE7DBA87189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A7B2C01-02B4-E906-AA0E-412949DF28E3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E492447-FBBD-19BB-DDEF-9C590A0F42B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9E27142-EAAA-396E-8AFB-E1A0FDBD321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A242274-35EB-4A2F-7385-BE9BF4EB4FB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91AABF9-8446-7E03-9E4C-982A5E62D1D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5B0D847-F324-7518-4C9F-08CD9BDFED7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0B6716B-F771-58E3-25C9-7189C806F02B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C60672A-D7FF-79EB-66D4-B614988DCE8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9770C9A-5689-0F43-E333-24D8DF12499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9CB9A17-E30E-5341-7FA9-C2859A3D9CA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9B4650E-51A4-7C69-E297-BC09DB271BB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FA5B10A-CB94-B1F6-F7C6-9E5A9F20B4F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D36C3F3-91D5-9A9F-E59E-EC9AE754D183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516CF6B-CEDB-0302-7B7F-748B2D7DFC9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EF1B50CE-721D-0FA3-1DEA-F3CEA2475FA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FC23D8C-BD39-6C77-D68F-049DA34A985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093E1A4-43FB-8D29-92E7-34904FE4FB7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0CCF2CC-07D9-7095-6E04-2A82249DFAE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8A03ACB-9179-2B78-8F21-8D49903B40C9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BC2AC61-7BF4-811C-73FF-0B5742D8190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3EE8F00-F37A-2D8D-EBA4-29BFD4CB2F2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5CC8B04-10FB-BB99-D59A-70977EA5C3A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B8A2F27-8A95-6177-59E3-9B3EF6978C5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5FD96D1-C8EA-B884-F380-BE03369FF5F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B0FC524-B931-4AE0-45A6-633DE9356390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E6FD1C8-AB34-6B49-5D7C-6C9C74CE215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395A3EFA-FD2D-A0D0-C645-2CB16BCACC1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C01EEEDF-B8D0-E4DD-3B6A-22AE5F0B673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78F677EB-070A-5886-7ABB-ACF0B127705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AA4FBF43-E39A-E1F9-FE3E-CFBDBDF97BA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45B3BF8-CD42-6AFD-6AE0-9F8512F2070B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43BB8B7-6284-CD7D-1A12-7FC4748FDFE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FE88249C-D633-9DE0-CC0D-18E38C74BEE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0FAEE2B5-BCDA-861F-3F6D-33E1C69B6B0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0CAEAD18-03CE-5DC5-193B-DB099CB373C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F3F23FE5-B6D8-1469-AA13-E01ABC51C73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975917F-B373-1511-7A9A-3CD8191BF405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0F2E6CD7-1D91-B6DB-BBEB-0990C74751B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94CF4E38-AC39-0041-E334-54AFEA280ED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E32E3F41-16A2-E7B8-A460-60EE9EC1675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888F674-6713-51A7-60D2-A0C2A1C65BD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A480F3B2-23A6-AD07-A17A-3AAB6954C24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83504316-0194-D811-BCFE-1EC1646F8CF9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5865C161-B51D-92F6-8996-DAD2572E431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EB4F5171-FD6A-EB0D-7FFF-844BCE8813F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1E899916-E151-73AC-961C-A10BE70C486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323FB2BB-6EA4-0BAD-05C8-B66A7C72F4A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F7CF1B3E-868B-3DE9-A582-5CCB92570BC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C8D49539-543C-EDB2-0FE8-148D6B7ACC05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FDACF784-27D4-2330-68E0-E19579C6772A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F157411C-2E62-C6BF-820C-D1B7858D1B6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9F93CAB8-D3C4-F1C2-9C1D-6BE91F7C6D7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BF83C81C-E6C8-8B61-9437-83CAC3D755B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E3F6DF2-1009-8191-AA17-78D8600A907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DF89975C-E557-96F4-9F38-4D80309B4EAF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453BD8F-4F19-90A0-93AC-B3C8F029D6F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Fluids">
      <a:dk1>
        <a:srgbClr val="000000"/>
      </a:dk1>
      <a:lt1>
        <a:srgbClr val="FFFFFF"/>
      </a:lt1>
      <a:dk2>
        <a:srgbClr val="09022C"/>
      </a:dk2>
      <a:lt2>
        <a:srgbClr val="E8E8E8"/>
      </a:lt2>
      <a:accent1>
        <a:srgbClr val="AF57C4"/>
      </a:accent1>
      <a:accent2>
        <a:srgbClr val="FBB679"/>
      </a:accent2>
      <a:accent3>
        <a:srgbClr val="2B549C"/>
      </a:accent3>
      <a:accent4>
        <a:srgbClr val="75336B"/>
      </a:accent4>
      <a:accent5>
        <a:srgbClr val="EFDBB2"/>
      </a:accent5>
      <a:accent6>
        <a:srgbClr val="DB707E"/>
      </a:accent6>
      <a:hlink>
        <a:srgbClr val="EF4C4D"/>
      </a:hlink>
      <a:folHlink>
        <a:srgbClr val="EF4C4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5_T_PGO_Dynamic-Fusion.pptx" id="{A93031B5-F7CD-4E70-BD02-8C35A69DBFEB}" vid="{14B0F59F-8147-4A8C-AE4C-9EA01AD376AF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5_T_PGO_Dynamic-Fusion.pptx" id="{A93031B5-F7CD-4E70-BD02-8C35A69DBFEB}" vid="{C90BBB81-9FCF-421F-A1A9-9B65365804F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345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Dynamic Fusion</dc:title>
  <dc:creator>PresentationGO.com</dc:creator>
  <dc:description>© Copyright PresentationGO.com</dc:description>
  <cp:lastModifiedBy>Christophe Barroche</cp:lastModifiedBy>
  <cp:revision>4</cp:revision>
  <dcterms:created xsi:type="dcterms:W3CDTF">2024-08-14T16:42:56Z</dcterms:created>
  <dcterms:modified xsi:type="dcterms:W3CDTF">2024-08-14T17:05:26Z</dcterms:modified>
  <cp:category>Templates</cp:category>
</cp:coreProperties>
</file>