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49" autoAdjust="0"/>
    <p:restoredTop sz="94658" autoAdjust="0"/>
  </p:normalViewPr>
  <p:slideViewPr>
    <p:cSldViewPr snapToGrid="0">
      <p:cViewPr varScale="1">
        <p:scale>
          <a:sx n="111" d="100"/>
          <a:sy n="111" d="100"/>
        </p:scale>
        <p:origin x="63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9" d="100"/>
        <a:sy n="18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9EA1059-0138-5BE0-F54D-DF258960592D}"/>
              </a:ext>
            </a:extLst>
          </p:cNvPr>
          <p:cNvSpPr/>
          <p:nvPr userDrawn="1"/>
        </p:nvSpPr>
        <p:spPr>
          <a:xfrm>
            <a:off x="4868883" y="0"/>
            <a:ext cx="5379522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252F91-83A8-A45C-6CDC-7F20F719C908}"/>
              </a:ext>
            </a:extLst>
          </p:cNvPr>
          <p:cNvSpPr/>
          <p:nvPr userDrawn="1"/>
        </p:nvSpPr>
        <p:spPr>
          <a:xfrm>
            <a:off x="4868883" y="0"/>
            <a:ext cx="296883" cy="59257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3273" y="1441291"/>
            <a:ext cx="4512623" cy="1895633"/>
          </a:xfrm>
        </p:spPr>
        <p:txBody>
          <a:bodyPr anchor="b">
            <a:no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3271" y="3429000"/>
            <a:ext cx="4512625" cy="179070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DF865E2-9505-7015-4ABD-8FB84F57D7D8}"/>
              </a:ext>
            </a:extLst>
          </p:cNvPr>
          <p:cNvSpPr/>
          <p:nvPr userDrawn="1"/>
        </p:nvSpPr>
        <p:spPr>
          <a:xfrm>
            <a:off x="629391" y="0"/>
            <a:ext cx="8110847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C8B5FEC-BA50-C7E6-5A79-9BBB462BD214}"/>
              </a:ext>
            </a:extLst>
          </p:cNvPr>
          <p:cNvSpPr/>
          <p:nvPr userDrawn="1"/>
        </p:nvSpPr>
        <p:spPr>
          <a:xfrm>
            <a:off x="629391" y="0"/>
            <a:ext cx="296883" cy="592578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2C5EFCA-025E-BEFD-A5E6-AFB02EE50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3782" y="365125"/>
            <a:ext cx="6989618" cy="12795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261FA22-A174-B468-65C7-CCDFF1BCB1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3782" y="1736726"/>
            <a:ext cx="6989618" cy="420206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4B6456A-BED0-A7A3-2D34-C70FD065BA37}"/>
              </a:ext>
            </a:extLst>
          </p:cNvPr>
          <p:cNvSpPr/>
          <p:nvPr userDrawn="1"/>
        </p:nvSpPr>
        <p:spPr>
          <a:xfrm>
            <a:off x="629391" y="0"/>
            <a:ext cx="8110847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3782" y="365125"/>
            <a:ext cx="6989618" cy="12795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3782" y="1736726"/>
            <a:ext cx="6989618" cy="420206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5C09EA6-A356-0F2C-29F9-195D7E14F268}"/>
              </a:ext>
            </a:extLst>
          </p:cNvPr>
          <p:cNvSpPr/>
          <p:nvPr userDrawn="1"/>
        </p:nvSpPr>
        <p:spPr>
          <a:xfrm>
            <a:off x="629391" y="0"/>
            <a:ext cx="296883" cy="59257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6A4822F-0701-39FA-F478-FFBC61171218}"/>
              </a:ext>
            </a:extLst>
          </p:cNvPr>
          <p:cNvSpPr/>
          <p:nvPr userDrawn="1"/>
        </p:nvSpPr>
        <p:spPr>
          <a:xfrm>
            <a:off x="4868883" y="0"/>
            <a:ext cx="5379522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7022" y="923374"/>
            <a:ext cx="4465123" cy="183784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27022" y="2853295"/>
            <a:ext cx="4465123" cy="74183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C3EEC03-F3C9-5757-F578-3B3F76E402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AC3AB60-DAFE-5F62-A38F-19158D466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CA93757-A4AD-37DD-ABDF-7C2883597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5988585-A082-8A82-6E49-C7D84CE274C0}"/>
              </a:ext>
            </a:extLst>
          </p:cNvPr>
          <p:cNvSpPr/>
          <p:nvPr userDrawn="1"/>
        </p:nvSpPr>
        <p:spPr>
          <a:xfrm>
            <a:off x="4868883" y="0"/>
            <a:ext cx="296883" cy="59257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F4FB5B3-9957-6FB5-2808-897F19197998}"/>
              </a:ext>
            </a:extLst>
          </p:cNvPr>
          <p:cNvSpPr/>
          <p:nvPr userDrawn="1"/>
        </p:nvSpPr>
        <p:spPr>
          <a:xfrm>
            <a:off x="1469104" y="0"/>
            <a:ext cx="5379522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0681" y="249382"/>
            <a:ext cx="4512623" cy="262650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30681" y="2967963"/>
            <a:ext cx="4512623" cy="92207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0148231-7F9A-DD10-DB61-DB6807E0F2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F579B34-830F-9007-DE5B-EC146E4E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CAE1E03-C361-6B3B-84D1-CF5195921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FC8B60D-B038-01CF-9C5C-A2AE61C947AA}"/>
              </a:ext>
            </a:extLst>
          </p:cNvPr>
          <p:cNvSpPr/>
          <p:nvPr userDrawn="1"/>
        </p:nvSpPr>
        <p:spPr>
          <a:xfrm>
            <a:off x="1469104" y="0"/>
            <a:ext cx="296883" cy="59257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F59EF35-526F-0E6C-3EC9-21BC3FA1AB28}"/>
              </a:ext>
            </a:extLst>
          </p:cNvPr>
          <p:cNvSpPr/>
          <p:nvPr userDrawn="1"/>
        </p:nvSpPr>
        <p:spPr>
          <a:xfrm>
            <a:off x="4868883" y="0"/>
            <a:ext cx="5379522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38899" y="630579"/>
            <a:ext cx="4572000" cy="254133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38899" y="3263986"/>
            <a:ext cx="4572000" cy="96519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1324E76-51CF-B14F-AEB5-96D3CD877B7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822B386-0923-B498-7D44-6A2A201A6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E2CECD2-6A63-6A30-111C-46396BF37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D94D0B-6F18-A5F0-E2BC-924A3C7395D1}"/>
              </a:ext>
            </a:extLst>
          </p:cNvPr>
          <p:cNvSpPr/>
          <p:nvPr userDrawn="1"/>
        </p:nvSpPr>
        <p:spPr>
          <a:xfrm>
            <a:off x="4859152" y="0"/>
            <a:ext cx="296883" cy="59257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38899" y="200680"/>
            <a:ext cx="1333500" cy="13335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37499" y="56785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37499" y="79518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37499" y="102252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C403BC1-7218-059B-70E8-19A7993596A8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1059D8B-79B8-79C5-EB19-A0107F2F702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A3A463E-A3BF-A5D4-8C0D-60709DEE575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6375437-A52D-8ABA-68BE-7A3B5ED904F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C259F60-493F-5FE5-0DE1-87D41410E6D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E0B6F8C-AD2D-33DA-F732-320B64C6190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89BC2B2-D338-6FF0-7D95-BF8FDAA34B11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922071A-9F87-972B-77C1-EF7F0E15F91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6188A34-4305-1F49-F13D-2C6C09B9350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6C6DC78-558C-235D-85E8-DD1F88DE056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7FE6E55-BA7F-8080-8488-69BDD968EFB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C443F7A-C34C-924F-FF94-24FCE1378B4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4AD364D-A9E8-4486-0B14-3CDFF4064DD6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73E5828-ED27-13C1-4C5C-F20BA2D4BED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BB0CECD-5933-76E8-7C31-D9807B75B17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0D3C99B-5473-5863-94BD-ADC18C1AA40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90E18C3-8150-32F7-0D86-44C40B3E6E8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52FC195-0B7E-35F5-594B-1ACC2F68020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E76B35F-5D55-6840-2094-E5A554388C49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9D53601-2362-68E4-50B4-173CBF50987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5D140DE-4EE8-EB3E-25CA-07CA85FFCEF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1F7C9C5-898E-C351-83B2-1D09D4FF6CA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ACECD47-C852-850C-0F2C-B59AAF0336A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CF291DF-1320-CF2B-6A56-23789F56F3A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90396F3-5EEB-0E12-A0E2-1BFB99B29804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733E38D-897C-9471-04B4-652AA1CCE23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E8F879E-074F-779B-C93E-4F42286101C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4AFAD0A-A7A9-D7FB-E3C5-BAB65A7FD6B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EE520AA0-064F-6E0F-3922-7C41D8B8B23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2CE907B6-FFD9-A6E3-9B1A-4FB81B34F04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8430762-6634-4028-A4A0-7D6531072D81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5A1F069-F30E-D3AC-8749-D598B35C2C6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C5401662-86EA-19C7-6AD7-2C185B14D7B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3CF4175-BC56-9659-D0A8-2F37E771258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F333FB79-002C-5328-2C65-DA689864A53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47B5BDA-771B-A271-57E5-BFB798E568C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A5FFE42A-F2C9-1B5D-912E-03300D2E5AF8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0DB3EAE0-0AB0-2CEE-FDB3-3CD29B5627F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3FB3C31-C086-6788-4111-9AC300AD36E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970E6FE-DFF4-3BA4-6F91-71FB726FB8B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5F84BA5-9541-FB6D-17B4-BCC9FCB6358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BD8B0E9B-4CBE-1691-7F1C-0A05A610BA4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0A1C75A8-DC51-5680-744B-E2E03837EF37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50E9609-9D7E-F8A8-8F43-00B895E3453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CDA9804F-AB73-F603-9118-E0CB8C2437B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15B6A884-FE67-D371-CB3D-78517BF80E2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0DA72AE-E6EC-53B2-6E96-FD73BB0C47A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33C48438-94F4-1AA5-AAF3-E560168E561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F81E572-69BB-5364-B9E7-C16639099291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F74B8D74-949F-471F-2C09-3E5D8CFB3D4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C50954BF-7429-0E8E-A9D3-46B464478A9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A26DA596-DE6E-C576-E9C1-1D3FA5CAA92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EDDCBA5F-B175-3564-0F98-556A10114C6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107A1E36-8294-BB93-A145-415E171D9DD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C6060E09-DCF2-9B04-E774-3E5CB1A1E483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83F474E9-C7E5-21ED-874E-6776A844956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447DAC07-1524-B93B-3C17-52E712D23A7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1ECAB63F-9086-0298-0E5D-723F00BBBF5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8CD38057-33F3-C4B6-7FE0-B67D26573F0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4C23BA2-FBE5-DEEB-FE3A-6C1B3234388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47C56CD8-980D-535F-0E4C-A38A97C15B37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572DB503-5B32-9D6F-E55E-E10564C6563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3_T_PGO_Scholarly-Space.pptx" id="{2B90DDB8-7189-4A22-8E2F-CB2102356466}" vid="{7765BA6C-F8A9-4E2B-8DE6-8CB8BC91DF87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3_T_PGO_Scholarly-Space.pptx" id="{2B90DDB8-7189-4A22-8E2F-CB2102356466}" vid="{4A98014B-BB00-4D0B-ABAB-689C87E794D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345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Scholarly Space</dc:title>
  <dc:creator>PresentationGO.com</dc:creator>
  <dc:description>© Copyright PresentationGO.com</dc:description>
  <cp:lastModifiedBy>Christophe Barroche</cp:lastModifiedBy>
  <cp:revision>5</cp:revision>
  <dcterms:created xsi:type="dcterms:W3CDTF">2024-08-12T21:30:01Z</dcterms:created>
  <dcterms:modified xsi:type="dcterms:W3CDTF">2024-08-12T21:48:52Z</dcterms:modified>
  <cp:category>Templates</cp:category>
</cp:coreProperties>
</file>