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668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0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B34F"/>
    <a:srgbClr val="F8BE5E"/>
    <a:srgbClr val="FBC353"/>
    <a:srgbClr val="FEC669"/>
    <a:srgbClr val="F8F9F8"/>
    <a:srgbClr val="FDFEFB"/>
    <a:srgbClr val="FCFBFB"/>
    <a:srgbClr val="FDFCF8"/>
    <a:srgbClr val="FDFCF9"/>
    <a:srgbClr val="FDC6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249" autoAdjust="0"/>
    <p:restoredTop sz="94726" autoAdjust="0"/>
  </p:normalViewPr>
  <p:slideViewPr>
    <p:cSldViewPr snapToGrid="0">
      <p:cViewPr varScale="1">
        <p:scale>
          <a:sx n="112" d="100"/>
          <a:sy n="112" d="100"/>
        </p:scale>
        <p:origin x="557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50" d="100"/>
        <a:sy n="15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8/12/2024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06800" y="1732201"/>
            <a:ext cx="4978400" cy="1895633"/>
          </a:xfrm>
        </p:spPr>
        <p:txBody>
          <a:bodyPr anchor="b">
            <a:noAutofit/>
          </a:bodyPr>
          <a:lstStyle>
            <a:lvl1pPr algn="ctr">
              <a:defRPr sz="66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02213" y="4006930"/>
            <a:ext cx="3187575" cy="1895633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rgbClr val="F8B34F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192D0EF5-89EC-26AC-2A70-DD6F190FB1D9}"/>
              </a:ext>
            </a:extLst>
          </p:cNvPr>
          <p:cNvSpPr/>
          <p:nvPr userDrawn="1"/>
        </p:nvSpPr>
        <p:spPr>
          <a:xfrm rot="10800000">
            <a:off x="1" y="0"/>
            <a:ext cx="6545179" cy="6858000"/>
          </a:xfrm>
          <a:prstGeom prst="rect">
            <a:avLst/>
          </a:prstGeom>
          <a:gradFill>
            <a:gsLst>
              <a:gs pos="0">
                <a:srgbClr val="F8F9F8"/>
              </a:gs>
              <a:gs pos="11000">
                <a:srgbClr val="F8F9F8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5706979" cy="413677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7A1BE22D-2793-22A1-7A57-8361DBEA5CC8}"/>
              </a:ext>
            </a:extLst>
          </p:cNvPr>
          <p:cNvSpPr/>
          <p:nvPr userDrawn="1"/>
        </p:nvSpPr>
        <p:spPr>
          <a:xfrm>
            <a:off x="7543800" y="3566160"/>
            <a:ext cx="445770" cy="171450"/>
          </a:xfrm>
          <a:prstGeom prst="rect">
            <a:avLst/>
          </a:prstGeom>
          <a:solidFill>
            <a:srgbClr val="FCCE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27468D9-05D4-3280-B05A-80E2F841B0D0}"/>
              </a:ext>
            </a:extLst>
          </p:cNvPr>
          <p:cNvSpPr/>
          <p:nvPr userDrawn="1"/>
        </p:nvSpPr>
        <p:spPr>
          <a:xfrm>
            <a:off x="11387847" y="3765425"/>
            <a:ext cx="505068" cy="171450"/>
          </a:xfrm>
          <a:prstGeom prst="rect">
            <a:avLst/>
          </a:prstGeom>
          <a:solidFill>
            <a:srgbClr val="FCCE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4CEA26AE-A7CB-E393-7A43-B604059A8656}"/>
              </a:ext>
            </a:extLst>
          </p:cNvPr>
          <p:cNvSpPr/>
          <p:nvPr userDrawn="1"/>
        </p:nvSpPr>
        <p:spPr>
          <a:xfrm>
            <a:off x="5143500" y="-1"/>
            <a:ext cx="7048500" cy="6858001"/>
          </a:xfrm>
          <a:custGeom>
            <a:avLst/>
            <a:gdLst>
              <a:gd name="connsiteX0" fmla="*/ 0 w 7061200"/>
              <a:gd name="connsiteY0" fmla="*/ 25400 h 6883400"/>
              <a:gd name="connsiteX1" fmla="*/ 749300 w 7061200"/>
              <a:gd name="connsiteY1" fmla="*/ 4318000 h 6883400"/>
              <a:gd name="connsiteX2" fmla="*/ 698500 w 7061200"/>
              <a:gd name="connsiteY2" fmla="*/ 5219700 h 6883400"/>
              <a:gd name="connsiteX3" fmla="*/ 266700 w 7061200"/>
              <a:gd name="connsiteY3" fmla="*/ 6032500 h 6883400"/>
              <a:gd name="connsiteX4" fmla="*/ 165100 w 7061200"/>
              <a:gd name="connsiteY4" fmla="*/ 6883400 h 6883400"/>
              <a:gd name="connsiteX5" fmla="*/ 7061200 w 7061200"/>
              <a:gd name="connsiteY5" fmla="*/ 6883400 h 6883400"/>
              <a:gd name="connsiteX6" fmla="*/ 7061200 w 7061200"/>
              <a:gd name="connsiteY6" fmla="*/ 0 h 6883400"/>
              <a:gd name="connsiteX7" fmla="*/ 0 w 7061200"/>
              <a:gd name="connsiteY7" fmla="*/ 25400 h 6883400"/>
              <a:gd name="connsiteX0" fmla="*/ 0 w 7099576"/>
              <a:gd name="connsiteY0" fmla="*/ 0 h 6883447"/>
              <a:gd name="connsiteX1" fmla="*/ 787676 w 7099576"/>
              <a:gd name="connsiteY1" fmla="*/ 4318047 h 6883447"/>
              <a:gd name="connsiteX2" fmla="*/ 736876 w 7099576"/>
              <a:gd name="connsiteY2" fmla="*/ 5219747 h 6883447"/>
              <a:gd name="connsiteX3" fmla="*/ 305076 w 7099576"/>
              <a:gd name="connsiteY3" fmla="*/ 6032547 h 6883447"/>
              <a:gd name="connsiteX4" fmla="*/ 203476 w 7099576"/>
              <a:gd name="connsiteY4" fmla="*/ 6883447 h 6883447"/>
              <a:gd name="connsiteX5" fmla="*/ 7099576 w 7099576"/>
              <a:gd name="connsiteY5" fmla="*/ 6883447 h 6883447"/>
              <a:gd name="connsiteX6" fmla="*/ 7099576 w 7099576"/>
              <a:gd name="connsiteY6" fmla="*/ 47 h 6883447"/>
              <a:gd name="connsiteX7" fmla="*/ 0 w 7099576"/>
              <a:gd name="connsiteY7" fmla="*/ 0 h 688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9576" h="6883447">
                <a:moveTo>
                  <a:pt x="0" y="0"/>
                </a:moveTo>
                <a:lnTo>
                  <a:pt x="787676" y="4318047"/>
                </a:lnTo>
                <a:lnTo>
                  <a:pt x="736876" y="5219747"/>
                </a:lnTo>
                <a:lnTo>
                  <a:pt x="305076" y="6032547"/>
                </a:lnTo>
                <a:lnTo>
                  <a:pt x="203476" y="6883447"/>
                </a:lnTo>
                <a:lnTo>
                  <a:pt x="7099576" y="6883447"/>
                </a:lnTo>
                <a:lnTo>
                  <a:pt x="7099576" y="47"/>
                </a:lnTo>
                <a:lnTo>
                  <a:pt x="0" y="0"/>
                </a:lnTo>
                <a:close/>
              </a:path>
            </a:pathLst>
          </a:custGeom>
          <a:solidFill>
            <a:srgbClr val="FDFCF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08888851-8419-4D40-B1E3-9D279F24C7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0779" y="365125"/>
            <a:ext cx="5723020" cy="12795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9CCD0F33-6122-4DA2-AA9D-CA48CEFB92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779" y="1736726"/>
            <a:ext cx="5723020" cy="4202061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C8C95E5-407B-0091-0F81-AD00CCC2984F}"/>
              </a:ext>
            </a:extLst>
          </p:cNvPr>
          <p:cNvSpPr/>
          <p:nvPr userDrawn="1"/>
        </p:nvSpPr>
        <p:spPr>
          <a:xfrm>
            <a:off x="1251284" y="3086501"/>
            <a:ext cx="991402" cy="218173"/>
          </a:xfrm>
          <a:prstGeom prst="rect">
            <a:avLst/>
          </a:prstGeom>
          <a:solidFill>
            <a:srgbClr val="FDC66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04FA903-E8E1-9513-3209-A937216D65FA}"/>
              </a:ext>
            </a:extLst>
          </p:cNvPr>
          <p:cNvSpPr/>
          <p:nvPr userDrawn="1"/>
        </p:nvSpPr>
        <p:spPr>
          <a:xfrm>
            <a:off x="3715351" y="3086501"/>
            <a:ext cx="904775" cy="218173"/>
          </a:xfrm>
          <a:prstGeom prst="rect">
            <a:avLst/>
          </a:prstGeom>
          <a:solidFill>
            <a:srgbClr val="FDC66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2866" y="1591155"/>
            <a:ext cx="5891134" cy="1837845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51685" y="3521076"/>
            <a:ext cx="2173574" cy="2036444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F8B34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60FC6B4B-6E95-9840-9DFF-85AE009091C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D2F11E4D-DBE6-2F4A-6E30-C5CC16B959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6DB4AF55-77EC-4EBE-4D7C-AB0E10D519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5655153-8C41-85B0-88C3-340C4FBE0490}"/>
              </a:ext>
            </a:extLst>
          </p:cNvPr>
          <p:cNvGrpSpPr/>
          <p:nvPr userDrawn="1"/>
        </p:nvGrpSpPr>
        <p:grpSpPr>
          <a:xfrm>
            <a:off x="1221897" y="3665692"/>
            <a:ext cx="3188262" cy="246807"/>
            <a:chOff x="1221897" y="3665692"/>
            <a:chExt cx="3188262" cy="246807"/>
          </a:xfrm>
        </p:grpSpPr>
        <p:sp>
          <p:nvSpPr>
            <p:cNvPr id="5" name="Freeform 4">
              <a:extLst>
                <a:ext uri="{FF2B5EF4-FFF2-40B4-BE49-F238E27FC236}">
                  <a16:creationId xmlns:a16="http://schemas.microsoft.com/office/drawing/2014/main" id="{B88675AE-4C2D-743F-DE39-56214B9D8490}"/>
                </a:ext>
              </a:extLst>
            </p:cNvPr>
            <p:cNvSpPr/>
            <p:nvPr userDrawn="1"/>
          </p:nvSpPr>
          <p:spPr>
            <a:xfrm>
              <a:off x="1221897" y="3665692"/>
              <a:ext cx="712099" cy="246807"/>
            </a:xfrm>
            <a:custGeom>
              <a:avLst/>
              <a:gdLst>
                <a:gd name="connsiteX0" fmla="*/ 4046 w 712099"/>
                <a:gd name="connsiteY0" fmla="*/ 230623 h 246807"/>
                <a:gd name="connsiteX1" fmla="*/ 675685 w 712099"/>
                <a:gd name="connsiteY1" fmla="*/ 246807 h 246807"/>
                <a:gd name="connsiteX2" fmla="*/ 712099 w 712099"/>
                <a:gd name="connsiteY2" fmla="*/ 109243 h 246807"/>
                <a:gd name="connsiteX3" fmla="*/ 699961 w 712099"/>
                <a:gd name="connsiteY3" fmla="*/ 76874 h 246807"/>
                <a:gd name="connsiteX4" fmla="*/ 574535 w 712099"/>
                <a:gd name="connsiteY4" fmla="*/ 40460 h 246807"/>
                <a:gd name="connsiteX5" fmla="*/ 178025 w 712099"/>
                <a:gd name="connsiteY5" fmla="*/ 0 h 246807"/>
                <a:gd name="connsiteX6" fmla="*/ 4046 w 712099"/>
                <a:gd name="connsiteY6" fmla="*/ 16184 h 246807"/>
                <a:gd name="connsiteX7" fmla="*/ 0 w 712099"/>
                <a:gd name="connsiteY7" fmla="*/ 32368 h 246807"/>
                <a:gd name="connsiteX8" fmla="*/ 4046 w 712099"/>
                <a:gd name="connsiteY8" fmla="*/ 230623 h 24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2099" h="246807">
                  <a:moveTo>
                    <a:pt x="4046" y="230623"/>
                  </a:moveTo>
                  <a:lnTo>
                    <a:pt x="675685" y="246807"/>
                  </a:lnTo>
                  <a:lnTo>
                    <a:pt x="712099" y="109243"/>
                  </a:lnTo>
                  <a:lnTo>
                    <a:pt x="699961" y="76874"/>
                  </a:lnTo>
                  <a:lnTo>
                    <a:pt x="574535" y="40460"/>
                  </a:lnTo>
                  <a:lnTo>
                    <a:pt x="178025" y="0"/>
                  </a:lnTo>
                  <a:lnTo>
                    <a:pt x="4046" y="16184"/>
                  </a:lnTo>
                  <a:lnTo>
                    <a:pt x="0" y="32368"/>
                  </a:lnTo>
                  <a:cubicBezTo>
                    <a:pt x="1349" y="98453"/>
                    <a:pt x="2697" y="164538"/>
                    <a:pt x="4046" y="230623"/>
                  </a:cubicBezTo>
                  <a:close/>
                </a:path>
              </a:pathLst>
            </a:custGeom>
            <a:solidFill>
              <a:srgbClr val="FBC35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Freeform 5">
              <a:extLst>
                <a:ext uri="{FF2B5EF4-FFF2-40B4-BE49-F238E27FC236}">
                  <a16:creationId xmlns:a16="http://schemas.microsoft.com/office/drawing/2014/main" id="{60853E89-C604-DDBE-7711-4C7563D3BD87}"/>
                </a:ext>
              </a:extLst>
            </p:cNvPr>
            <p:cNvSpPr/>
            <p:nvPr userDrawn="1"/>
          </p:nvSpPr>
          <p:spPr>
            <a:xfrm>
              <a:off x="3548358" y="3677830"/>
              <a:ext cx="861801" cy="226577"/>
            </a:xfrm>
            <a:custGeom>
              <a:avLst/>
              <a:gdLst>
                <a:gd name="connsiteX0" fmla="*/ 0 w 861801"/>
                <a:gd name="connsiteY0" fmla="*/ 226577 h 226577"/>
                <a:gd name="connsiteX1" fmla="*/ 829433 w 861801"/>
                <a:gd name="connsiteY1" fmla="*/ 226577 h 226577"/>
                <a:gd name="connsiteX2" fmla="*/ 861801 w 861801"/>
                <a:gd name="connsiteY2" fmla="*/ 64736 h 226577"/>
                <a:gd name="connsiteX3" fmla="*/ 833479 w 861801"/>
                <a:gd name="connsiteY3" fmla="*/ 40460 h 226577"/>
                <a:gd name="connsiteX4" fmla="*/ 594764 w 861801"/>
                <a:gd name="connsiteY4" fmla="*/ 4046 h 226577"/>
                <a:gd name="connsiteX5" fmla="*/ 194208 w 861801"/>
                <a:gd name="connsiteY5" fmla="*/ 0 h 226577"/>
                <a:gd name="connsiteX6" fmla="*/ 8092 w 861801"/>
                <a:gd name="connsiteY6" fmla="*/ 20230 h 226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1801" h="226577">
                  <a:moveTo>
                    <a:pt x="0" y="226577"/>
                  </a:moveTo>
                  <a:lnTo>
                    <a:pt x="829433" y="226577"/>
                  </a:lnTo>
                  <a:lnTo>
                    <a:pt x="861801" y="64736"/>
                  </a:lnTo>
                  <a:lnTo>
                    <a:pt x="833479" y="40460"/>
                  </a:lnTo>
                  <a:lnTo>
                    <a:pt x="594764" y="4046"/>
                  </a:lnTo>
                  <a:lnTo>
                    <a:pt x="194208" y="0"/>
                  </a:lnTo>
                  <a:lnTo>
                    <a:pt x="8092" y="20230"/>
                  </a:lnTo>
                </a:path>
              </a:pathLst>
            </a:custGeom>
            <a:solidFill>
              <a:srgbClr val="FBC35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D1A68DD-1921-6B30-F24F-D0EC28E4B605}"/>
              </a:ext>
            </a:extLst>
          </p:cNvPr>
          <p:cNvGrpSpPr/>
          <p:nvPr userDrawn="1"/>
        </p:nvGrpSpPr>
        <p:grpSpPr>
          <a:xfrm>
            <a:off x="7866783" y="3665692"/>
            <a:ext cx="3148700" cy="246807"/>
            <a:chOff x="7866783" y="3665692"/>
            <a:chExt cx="3148700" cy="246807"/>
          </a:xfrm>
        </p:grpSpPr>
        <p:sp>
          <p:nvSpPr>
            <p:cNvPr id="14" name="Freeform 13">
              <a:extLst>
                <a:ext uri="{FF2B5EF4-FFF2-40B4-BE49-F238E27FC236}">
                  <a16:creationId xmlns:a16="http://schemas.microsoft.com/office/drawing/2014/main" id="{09EA8F5A-C5F6-AE8B-E91C-C7A1A5294267}"/>
                </a:ext>
              </a:extLst>
            </p:cNvPr>
            <p:cNvSpPr/>
            <p:nvPr userDrawn="1"/>
          </p:nvSpPr>
          <p:spPr>
            <a:xfrm flipH="1">
              <a:off x="7866783" y="3665692"/>
              <a:ext cx="674543" cy="246807"/>
            </a:xfrm>
            <a:custGeom>
              <a:avLst/>
              <a:gdLst>
                <a:gd name="connsiteX0" fmla="*/ 4046 w 712099"/>
                <a:gd name="connsiteY0" fmla="*/ 230623 h 246807"/>
                <a:gd name="connsiteX1" fmla="*/ 675685 w 712099"/>
                <a:gd name="connsiteY1" fmla="*/ 246807 h 246807"/>
                <a:gd name="connsiteX2" fmla="*/ 712099 w 712099"/>
                <a:gd name="connsiteY2" fmla="*/ 109243 h 246807"/>
                <a:gd name="connsiteX3" fmla="*/ 699961 w 712099"/>
                <a:gd name="connsiteY3" fmla="*/ 76874 h 246807"/>
                <a:gd name="connsiteX4" fmla="*/ 574535 w 712099"/>
                <a:gd name="connsiteY4" fmla="*/ 40460 h 246807"/>
                <a:gd name="connsiteX5" fmla="*/ 178025 w 712099"/>
                <a:gd name="connsiteY5" fmla="*/ 0 h 246807"/>
                <a:gd name="connsiteX6" fmla="*/ 4046 w 712099"/>
                <a:gd name="connsiteY6" fmla="*/ 16184 h 246807"/>
                <a:gd name="connsiteX7" fmla="*/ 0 w 712099"/>
                <a:gd name="connsiteY7" fmla="*/ 32368 h 246807"/>
                <a:gd name="connsiteX8" fmla="*/ 4046 w 712099"/>
                <a:gd name="connsiteY8" fmla="*/ 230623 h 246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12099" h="246807">
                  <a:moveTo>
                    <a:pt x="4046" y="230623"/>
                  </a:moveTo>
                  <a:lnTo>
                    <a:pt x="675685" y="246807"/>
                  </a:lnTo>
                  <a:lnTo>
                    <a:pt x="712099" y="109243"/>
                  </a:lnTo>
                  <a:lnTo>
                    <a:pt x="699961" y="76874"/>
                  </a:lnTo>
                  <a:lnTo>
                    <a:pt x="574535" y="40460"/>
                  </a:lnTo>
                  <a:lnTo>
                    <a:pt x="178025" y="0"/>
                  </a:lnTo>
                  <a:lnTo>
                    <a:pt x="4046" y="16184"/>
                  </a:lnTo>
                  <a:lnTo>
                    <a:pt x="0" y="32368"/>
                  </a:lnTo>
                  <a:cubicBezTo>
                    <a:pt x="1349" y="98453"/>
                    <a:pt x="2697" y="164538"/>
                    <a:pt x="4046" y="230623"/>
                  </a:cubicBezTo>
                  <a:close/>
                </a:path>
              </a:pathLst>
            </a:custGeom>
            <a:solidFill>
              <a:srgbClr val="FBC35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CD03AB84-D6B8-6CA0-940A-F29783FFC7BE}"/>
                </a:ext>
              </a:extLst>
            </p:cNvPr>
            <p:cNvSpPr/>
            <p:nvPr userDrawn="1"/>
          </p:nvSpPr>
          <p:spPr>
            <a:xfrm flipH="1">
              <a:off x="10261022" y="3677830"/>
              <a:ext cx="754461" cy="226577"/>
            </a:xfrm>
            <a:custGeom>
              <a:avLst/>
              <a:gdLst>
                <a:gd name="connsiteX0" fmla="*/ 0 w 861801"/>
                <a:gd name="connsiteY0" fmla="*/ 226577 h 226577"/>
                <a:gd name="connsiteX1" fmla="*/ 829433 w 861801"/>
                <a:gd name="connsiteY1" fmla="*/ 226577 h 226577"/>
                <a:gd name="connsiteX2" fmla="*/ 861801 w 861801"/>
                <a:gd name="connsiteY2" fmla="*/ 64736 h 226577"/>
                <a:gd name="connsiteX3" fmla="*/ 833479 w 861801"/>
                <a:gd name="connsiteY3" fmla="*/ 40460 h 226577"/>
                <a:gd name="connsiteX4" fmla="*/ 594764 w 861801"/>
                <a:gd name="connsiteY4" fmla="*/ 4046 h 226577"/>
                <a:gd name="connsiteX5" fmla="*/ 194208 w 861801"/>
                <a:gd name="connsiteY5" fmla="*/ 0 h 226577"/>
                <a:gd name="connsiteX6" fmla="*/ 8092 w 861801"/>
                <a:gd name="connsiteY6" fmla="*/ 20230 h 2265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61801" h="226577">
                  <a:moveTo>
                    <a:pt x="0" y="226577"/>
                  </a:moveTo>
                  <a:lnTo>
                    <a:pt x="829433" y="226577"/>
                  </a:lnTo>
                  <a:lnTo>
                    <a:pt x="861801" y="64736"/>
                  </a:lnTo>
                  <a:lnTo>
                    <a:pt x="833479" y="40460"/>
                  </a:lnTo>
                  <a:lnTo>
                    <a:pt x="594764" y="4046"/>
                  </a:lnTo>
                  <a:lnTo>
                    <a:pt x="194208" y="0"/>
                  </a:lnTo>
                  <a:lnTo>
                    <a:pt x="8092" y="20230"/>
                  </a:lnTo>
                </a:path>
              </a:pathLst>
            </a:custGeom>
            <a:solidFill>
              <a:srgbClr val="FBC353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">
            <a:extLst>
              <a:ext uri="{FF2B5EF4-FFF2-40B4-BE49-F238E27FC236}">
                <a16:creationId xmlns:a16="http://schemas.microsoft.com/office/drawing/2014/main" id="{909566AE-334B-5E12-D4C1-49D0DC10238E}"/>
              </a:ext>
            </a:extLst>
          </p:cNvPr>
          <p:cNvSpPr/>
          <p:nvPr userDrawn="1"/>
        </p:nvSpPr>
        <p:spPr>
          <a:xfrm flipH="1">
            <a:off x="0" y="0"/>
            <a:ext cx="6700603" cy="6858000"/>
          </a:xfrm>
          <a:custGeom>
            <a:avLst/>
            <a:gdLst>
              <a:gd name="connsiteX0" fmla="*/ 0 w 7061200"/>
              <a:gd name="connsiteY0" fmla="*/ 25400 h 6883400"/>
              <a:gd name="connsiteX1" fmla="*/ 749300 w 7061200"/>
              <a:gd name="connsiteY1" fmla="*/ 4318000 h 6883400"/>
              <a:gd name="connsiteX2" fmla="*/ 698500 w 7061200"/>
              <a:gd name="connsiteY2" fmla="*/ 5219700 h 6883400"/>
              <a:gd name="connsiteX3" fmla="*/ 266700 w 7061200"/>
              <a:gd name="connsiteY3" fmla="*/ 6032500 h 6883400"/>
              <a:gd name="connsiteX4" fmla="*/ 165100 w 7061200"/>
              <a:gd name="connsiteY4" fmla="*/ 6883400 h 6883400"/>
              <a:gd name="connsiteX5" fmla="*/ 7061200 w 7061200"/>
              <a:gd name="connsiteY5" fmla="*/ 6883400 h 6883400"/>
              <a:gd name="connsiteX6" fmla="*/ 7061200 w 7061200"/>
              <a:gd name="connsiteY6" fmla="*/ 0 h 6883400"/>
              <a:gd name="connsiteX7" fmla="*/ 0 w 7061200"/>
              <a:gd name="connsiteY7" fmla="*/ 25400 h 6883400"/>
              <a:gd name="connsiteX0" fmla="*/ 0 w 7099576"/>
              <a:gd name="connsiteY0" fmla="*/ 0 h 6883447"/>
              <a:gd name="connsiteX1" fmla="*/ 787676 w 7099576"/>
              <a:gd name="connsiteY1" fmla="*/ 4318047 h 6883447"/>
              <a:gd name="connsiteX2" fmla="*/ 736876 w 7099576"/>
              <a:gd name="connsiteY2" fmla="*/ 5219747 h 6883447"/>
              <a:gd name="connsiteX3" fmla="*/ 305076 w 7099576"/>
              <a:gd name="connsiteY3" fmla="*/ 6032547 h 6883447"/>
              <a:gd name="connsiteX4" fmla="*/ 203476 w 7099576"/>
              <a:gd name="connsiteY4" fmla="*/ 6883447 h 6883447"/>
              <a:gd name="connsiteX5" fmla="*/ 7099576 w 7099576"/>
              <a:gd name="connsiteY5" fmla="*/ 6883447 h 6883447"/>
              <a:gd name="connsiteX6" fmla="*/ 7099576 w 7099576"/>
              <a:gd name="connsiteY6" fmla="*/ 47 h 6883447"/>
              <a:gd name="connsiteX7" fmla="*/ 0 w 7099576"/>
              <a:gd name="connsiteY7" fmla="*/ 0 h 68834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99576" h="6883447">
                <a:moveTo>
                  <a:pt x="0" y="0"/>
                </a:moveTo>
                <a:lnTo>
                  <a:pt x="787676" y="4318047"/>
                </a:lnTo>
                <a:lnTo>
                  <a:pt x="736876" y="5219747"/>
                </a:lnTo>
                <a:lnTo>
                  <a:pt x="305076" y="6032547"/>
                </a:lnTo>
                <a:lnTo>
                  <a:pt x="203476" y="6883447"/>
                </a:lnTo>
                <a:lnTo>
                  <a:pt x="7099576" y="6883447"/>
                </a:lnTo>
                <a:lnTo>
                  <a:pt x="7099576" y="47"/>
                </a:lnTo>
                <a:lnTo>
                  <a:pt x="0" y="0"/>
                </a:lnTo>
                <a:close/>
              </a:path>
            </a:pathLst>
          </a:custGeom>
          <a:solidFill>
            <a:srgbClr val="FDFCF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10844"/>
            <a:ext cx="5862403" cy="329914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202061"/>
            <a:ext cx="4977984" cy="922073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F8B34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A168ADF2-49F6-03BD-EFA8-A96D7F585E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B977E5-A9DA-3272-5AE1-C476BDF02D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C53BBF85-6FAD-CA43-7BA2-7C82331D2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A1576CE7-8512-F62E-F017-9D87627D691D}"/>
              </a:ext>
            </a:extLst>
          </p:cNvPr>
          <p:cNvSpPr/>
          <p:nvPr userDrawn="1"/>
        </p:nvSpPr>
        <p:spPr>
          <a:xfrm>
            <a:off x="7515109" y="3076382"/>
            <a:ext cx="869976" cy="214718"/>
          </a:xfrm>
          <a:custGeom>
            <a:avLst/>
            <a:gdLst>
              <a:gd name="connsiteX0" fmla="*/ 29617 w 869976"/>
              <a:gd name="connsiteY0" fmla="*/ 214718 h 214718"/>
              <a:gd name="connsiteX1" fmla="*/ 847764 w 869976"/>
              <a:gd name="connsiteY1" fmla="*/ 214718 h 214718"/>
              <a:gd name="connsiteX2" fmla="*/ 869976 w 869976"/>
              <a:gd name="connsiteY2" fmla="*/ 11106 h 214718"/>
              <a:gd name="connsiteX3" fmla="*/ 499774 w 869976"/>
              <a:gd name="connsiteY3" fmla="*/ 0 h 214718"/>
              <a:gd name="connsiteX4" fmla="*/ 188804 w 869976"/>
              <a:gd name="connsiteY4" fmla="*/ 18510 h 214718"/>
              <a:gd name="connsiteX5" fmla="*/ 0 w 869976"/>
              <a:gd name="connsiteY5" fmla="*/ 33318 h 214718"/>
              <a:gd name="connsiteX6" fmla="*/ 29617 w 869976"/>
              <a:gd name="connsiteY6" fmla="*/ 214718 h 214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9976" h="214718">
                <a:moveTo>
                  <a:pt x="29617" y="214718"/>
                </a:moveTo>
                <a:lnTo>
                  <a:pt x="847764" y="214718"/>
                </a:lnTo>
                <a:lnTo>
                  <a:pt x="869976" y="11106"/>
                </a:lnTo>
                <a:lnTo>
                  <a:pt x="499774" y="0"/>
                </a:lnTo>
                <a:lnTo>
                  <a:pt x="188804" y="18510"/>
                </a:lnTo>
                <a:lnTo>
                  <a:pt x="0" y="33318"/>
                </a:lnTo>
                <a:lnTo>
                  <a:pt x="29617" y="214718"/>
                </a:lnTo>
                <a:close/>
              </a:path>
            </a:pathLst>
          </a:custGeom>
          <a:solidFill>
            <a:srgbClr val="FEC6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C288006-7E41-893B-7F28-BDAF83A3235A}"/>
              </a:ext>
            </a:extLst>
          </p:cNvPr>
          <p:cNvSpPr/>
          <p:nvPr userDrawn="1"/>
        </p:nvSpPr>
        <p:spPr>
          <a:xfrm>
            <a:off x="9895510" y="3076382"/>
            <a:ext cx="869976" cy="214718"/>
          </a:xfrm>
          <a:custGeom>
            <a:avLst/>
            <a:gdLst>
              <a:gd name="connsiteX0" fmla="*/ 29617 w 869976"/>
              <a:gd name="connsiteY0" fmla="*/ 214718 h 214718"/>
              <a:gd name="connsiteX1" fmla="*/ 847764 w 869976"/>
              <a:gd name="connsiteY1" fmla="*/ 214718 h 214718"/>
              <a:gd name="connsiteX2" fmla="*/ 869976 w 869976"/>
              <a:gd name="connsiteY2" fmla="*/ 11106 h 214718"/>
              <a:gd name="connsiteX3" fmla="*/ 499774 w 869976"/>
              <a:gd name="connsiteY3" fmla="*/ 0 h 214718"/>
              <a:gd name="connsiteX4" fmla="*/ 188804 w 869976"/>
              <a:gd name="connsiteY4" fmla="*/ 18510 h 214718"/>
              <a:gd name="connsiteX5" fmla="*/ 0 w 869976"/>
              <a:gd name="connsiteY5" fmla="*/ 33318 h 214718"/>
              <a:gd name="connsiteX6" fmla="*/ 29617 w 869976"/>
              <a:gd name="connsiteY6" fmla="*/ 214718 h 21471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69976" h="214718">
                <a:moveTo>
                  <a:pt x="29617" y="214718"/>
                </a:moveTo>
                <a:lnTo>
                  <a:pt x="847764" y="214718"/>
                </a:lnTo>
                <a:lnTo>
                  <a:pt x="869976" y="11106"/>
                </a:lnTo>
                <a:lnTo>
                  <a:pt x="499774" y="0"/>
                </a:lnTo>
                <a:lnTo>
                  <a:pt x="188804" y="18510"/>
                </a:lnTo>
                <a:lnTo>
                  <a:pt x="0" y="33318"/>
                </a:lnTo>
                <a:lnTo>
                  <a:pt x="29617" y="214718"/>
                </a:lnTo>
                <a:close/>
              </a:path>
            </a:pathLst>
          </a:custGeom>
          <a:solidFill>
            <a:srgbClr val="FEC66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7CEC046-C99E-2EAA-492E-D6908EEF7072}"/>
              </a:ext>
            </a:extLst>
          </p:cNvPr>
          <p:cNvSpPr/>
          <p:nvPr userDrawn="1"/>
        </p:nvSpPr>
        <p:spPr>
          <a:xfrm>
            <a:off x="4931765" y="0"/>
            <a:ext cx="7260236" cy="6858000"/>
          </a:xfrm>
          <a:prstGeom prst="rect">
            <a:avLst/>
          </a:prstGeom>
          <a:gradFill>
            <a:gsLst>
              <a:gs pos="0">
                <a:srgbClr val="FCFBFB">
                  <a:alpha val="0"/>
                </a:srgbClr>
              </a:gs>
              <a:gs pos="11000">
                <a:srgbClr val="FCFBFB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63465" y="1458830"/>
            <a:ext cx="6563497" cy="1881822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63465" y="3432728"/>
            <a:ext cx="6563497" cy="965199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F8B34F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563465" y="4732420"/>
            <a:ext cx="1333500" cy="1333500"/>
          </a:xfrm>
          <a:prstGeom prst="ellipse">
            <a:avLst/>
          </a:prstGeom>
          <a:solidFill>
            <a:srgbClr val="F8B34F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62065" y="507756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62065" y="530489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062065" y="553222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DEE522B-B901-BFDC-B010-308AD713BDE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6FECC0C-DEFB-E0C6-0764-1B9D2EDB1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D02BF64C-D94F-A855-79EA-DD72A8337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tx2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rgbClr val="F8B34F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/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962B2B6-E022-517A-EAEF-67357CCF59F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60C69F7-2DAD-0B29-64B5-3BF6A32400C4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4EA74A3B-2389-0421-8B17-3AF6D5CC6B7A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01341023-BC3A-AB16-E191-51B954F32D7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8C41E30-E866-A0A6-705C-F5715E1F76C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FDF1BBC4-E06E-1F7B-7E7A-8F7CF68E2953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DBDD610E-CA91-F8F1-BAFA-35610FF5F4AE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2700EFC-B47A-DA28-ACD9-9FF05357846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C36A6975-7A65-037A-19D7-AB37764FF820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0F4D570-B1C5-BA6B-2FEA-3545C0586963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A0A1C88F-9C23-2517-F802-788CD657075C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4840643-157A-9334-2F66-52BB73C17551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63B7BDB-1A87-1E6E-10BD-EE01B0734267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24397228-8F8F-C988-2318-FF1C0530A78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DEF6687-016B-9368-604D-D12D26546DD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7CE7C26-3CC2-339B-1D7B-FFA90E74F60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8060146E-03CC-E0E0-C72B-CE83BA3C8D6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3937282-B1BC-9521-D3B5-A61EA4216EE8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AED5D83B-AA4A-01C3-5ACD-EF126E5B87E4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8A1E4896-1EC6-069D-CDD9-E313E119F94D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C96313BB-9660-4DDA-D6F8-1424A1633CCF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8759ECC1-5718-1631-AF40-2927C436FC1B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4E3DFD63-683F-737B-5E3A-4D200DCB220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EA9CD42B-21DB-D195-9F3A-823241B5B9F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C170131B-66FF-F744-B27F-8E2A68C0EA7F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A23AEDD0-346A-4140-A2D9-86BD48C26764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BDD1CD19-F0A8-C4BD-C16B-CE1990B3B44E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BDC4065-CA36-20B7-7AD3-4B328CCCEFDA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3CB48F49-0FB0-81C4-5236-23E07F035FEB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3F20EC1-E938-1B74-5ACD-F64B510DC90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D132756C-2F1B-E21B-641C-05D7382E7A0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303D71A9-90C4-A658-5BCD-00A415CDD003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24501417-29AA-6CF8-471A-7A2FC55941BF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92C8D529-E70E-F0B7-FE77-A4D127FDD3E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A0E1202D-090D-6D46-FFBA-134F7C132F7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2218DB3A-B50B-7C95-C56A-BBC351A131FC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18F0A667-5FE4-D5AC-14B8-BF599727A341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FAB48FF5-3C9B-3DFA-CF38-764F03FC444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8DA69429-3D6C-3C06-C387-96D3ACBCD08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C1C81E8B-D015-BB39-87DB-7003E337DF18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B1345EE0-4DC5-CA1C-5286-290491FC16B5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5F6A7CDC-7CD8-EB4A-C8C2-D00A3E47F237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4C6E93F1-6EE5-BF23-9DCB-AF81110F2F6B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73A04584-7BFB-3611-E409-5B607D25245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5E3C861F-9154-5464-4B49-F5C73A6D97F2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B60D521-D058-5517-65D4-A9AD77A6DBF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A792DABB-99F5-EF56-ED58-D5C00F63B84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330DE024-C71E-780E-DC40-46630F36E40F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06B92E94-84B7-82CB-E2C7-E5E3A9198DA1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171BB7D1-2D9C-5018-C79C-2656512B82E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C7ED9147-6132-CB75-B30E-E28A3C53405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1793891C-A19A-055B-665F-CDB26F6ABD47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2DEC6AF8-E9BC-B94B-418F-EDB940A379D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F26C73B8-07EA-89FB-6D6B-FFA0C347679B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B3A98ADA-6552-29EB-FF92-3D1944A382B3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82B0085D-1794-1FE2-E5A3-1D75A3D24CAD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A3CB085C-882C-73AA-047D-618C7CC43660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CFA763B9-371E-1270-7EF7-493316B7CE11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0603C73C-C11C-5333-019F-5A6FE89DD6E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9FB9F5E2-BCD8-B8EA-03E2-A014DBC52984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D2243057-5636-50F1-B93E-9C8B0EA33D0C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391249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 userDrawn="1"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53912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2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56165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706979" cy="1325563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2764"/>
            <a:ext cx="5706979" cy="4136773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0779" y="365125"/>
            <a:ext cx="5723020" cy="127952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30779" y="1736726"/>
            <a:ext cx="5723020" cy="4202061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2866" y="1591155"/>
            <a:ext cx="5891134" cy="1837845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051685" y="3521076"/>
            <a:ext cx="2173574" cy="1335737"/>
          </a:xfrm>
        </p:spPr>
        <p:txBody>
          <a:bodyPr>
            <a:normAutofit/>
          </a:bodyPr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810844"/>
            <a:ext cx="5862403" cy="3299142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4202061"/>
            <a:ext cx="4977984" cy="922073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FD2AD80-946D-21A9-9518-D47711CE9FB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Office 2013 - 202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2_T_PGO_School-Journey.pptx" id="{9AAF69FE-729D-4A5C-B0E7-00078A2EF195}" vid="{E26E0593-C1E4-473B-A02E-17E15C3AD35D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92_T_PGO_School-Journey.pptx" id="{9AAF69FE-729D-4A5C-B0E7-00078A2EF195}" vid="{6E008A53-5AA7-40DE-AEE9-BC8BF55AC2EF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</TotalTime>
  <Words>345</Words>
  <Application>Microsoft Office PowerPoint</Application>
  <PresentationFormat>Widescreen</PresentationFormat>
  <Paragraphs>51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Journey</dc:title>
  <dc:creator>PresentationGO.com</dc:creator>
  <dc:description>© Copyright PresentationGO.com</dc:description>
  <cp:lastModifiedBy>Christophe Barroche</cp:lastModifiedBy>
  <cp:revision>11</cp:revision>
  <dcterms:created xsi:type="dcterms:W3CDTF">2024-08-12T16:30:15Z</dcterms:created>
  <dcterms:modified xsi:type="dcterms:W3CDTF">2024-08-12T17:18:34Z</dcterms:modified>
  <cp:category>Templates</cp:category>
</cp:coreProperties>
</file>