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38" autoAdjust="0"/>
    <p:restoredTop sz="94684" autoAdjust="0"/>
  </p:normalViewPr>
  <p:slideViewPr>
    <p:cSldViewPr snapToGrid="0">
      <p:cViewPr varScale="1">
        <p:scale>
          <a:sx n="111" d="100"/>
          <a:sy n="111" d="100"/>
        </p:scale>
        <p:origin x="55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6565" y="1950640"/>
            <a:ext cx="6818871" cy="2208405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3071" y="4293839"/>
            <a:ext cx="4345858" cy="1521481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1D3DB2-AB3E-D62B-8DE9-22E26F126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0881" y="1284338"/>
            <a:ext cx="7788334" cy="967249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FE6EA-924C-457F-94BD-ED21EB03F5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0882" y="2340077"/>
            <a:ext cx="7788334" cy="3928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82" y="1284338"/>
            <a:ext cx="6798677" cy="967249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883" y="2340077"/>
            <a:ext cx="6798677" cy="3928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922" y="335280"/>
            <a:ext cx="4114800" cy="356255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74922" y="4001157"/>
            <a:ext cx="3605981" cy="156652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E40E342-1A9E-5434-0258-03E383C838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9A29EA2-6DE7-EEE9-96E5-ABB32899B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8CA92D0-744E-0E98-8A6A-C4BB9045F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878369">
            <a:off x="2487688" y="700759"/>
            <a:ext cx="6499123" cy="277715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20878369">
            <a:off x="3066831" y="3653209"/>
            <a:ext cx="4709653" cy="186225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1B9990E-7928-B34D-C8BC-70744118BA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493DFB9-ABB2-9599-0033-11B272686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18F831A-E474-6828-FEFB-DE808D56A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9387" y="1692891"/>
            <a:ext cx="4490885" cy="199608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99388" y="3781048"/>
            <a:ext cx="4490884" cy="153304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49118" y="1405286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47718" y="177246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47718" y="199979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47718" y="22271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A1F4419-88E9-CBCF-CD1E-38E533CC3F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1233DF2-A811-3F0F-795F-7874062D5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DE61929-F74A-5CB8-C6B0-0F374F2AB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98BF765-3557-11FC-A353-A2297AB7498F}"/>
              </a:ext>
            </a:extLst>
          </p:cNvPr>
          <p:cNvGrpSpPr/>
          <p:nvPr userDrawn="1"/>
        </p:nvGrpSpPr>
        <p:grpSpPr>
          <a:xfrm>
            <a:off x="838199" y="1830763"/>
            <a:ext cx="10515602" cy="1741127"/>
            <a:chOff x="838199" y="1830763"/>
            <a:chExt cx="10515602" cy="1741127"/>
          </a:xfrm>
        </p:grpSpPr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4460574F-0FFA-4AF4-9268-D077C9C57D5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E9AEC03B-EFBC-451C-9889-555B420B78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12504A8F-A26B-43AF-BF89-2621FF0CE3C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F7726C56-B942-4400-8CE0-06996980244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AE760DB-698E-4688-BBAF-49FD684C7AF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2A9A194-717A-430D-B418-44C0B8F1A4C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E915F52A-A44F-4FB1-A1A1-1A513475EFE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6034C492-58E9-4550-B83D-E33D2B2217E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F92FB454-2844-432A-897E-609CA7D5AB1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DFE585D9-1B79-4D2C-BE24-8DD53BF2D43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CA650B9-D80A-4F55-849B-9B9229BAB7A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212A3E8F-2036-4425-950A-9DDCE99E48E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8D77422-E1EF-442A-B883-288DFB42AC7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F5A5458A-8CAB-46ED-A597-7A9BC874E06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129FB0AE-0FE9-4E47-89E1-28A56DFEFD4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8DCBA888-FF6F-4E0D-AD60-DA0D78CD05D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F9271256-F951-4086-8A3B-C91C2291A17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27D18AA1-C449-4778-A01C-5FEFF6D4B6F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507DEC82-2EA5-41B4-BBE2-03D513A6990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CC3C8386-1A37-4F90-9D5F-F552F6BD3D6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20C96B97-602D-4FB6-83FA-5F537C10D95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C78EB1C9-B967-4BCF-BA1F-F62AD5830A8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0AF99D-4A64-462C-8DC1-2AFD50700E7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251EE8AC-B14F-4016-B318-3215BFA7457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DB3EFE93-C789-4C06-AE63-48F21F3F056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C159A26F-3E35-43ED-9527-94575D015C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197FEBE6-4234-4233-9AAC-C966B38A45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4A6CCAEB-B0B2-4918-BF93-14B428F7103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26BAB2D9-48E2-4FD7-8266-8DA7249A311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E373E1AE-97F0-411F-ADE1-F7FA57FDB54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7980EC62-1AA7-49B9-A98C-B1AE41A8BAF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B940435-8801-4AE0-AF82-51785C1410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709FEA5B-55A5-4A85-90AE-A3E8181AD6B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AC24C165-A09C-48A0-8D30-43D9272501D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AF779B59-BF2E-434C-A692-81F3395A2DD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72D25286-DFE7-4DB6-BC2A-849B72A1D58F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EFFFC619-3DCF-484B-936D-D1C6706967D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C36F1647-E3A7-42C7-94DB-E22470CD796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0812BACF-D77F-4A42-A212-538847FF977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63855A19-9DBA-4293-A411-6842A7DAA99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E705E91E-E65F-4094-8904-D56C56FC5F4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B6DEB2ED-B6FD-4B88-90DA-9530DA2E64C9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62E667E1-7F5F-4E4F-AF63-4AB31D847A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A9D94CA5-400D-47AE-9512-4557FBE2019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1E60784B-8569-41D5-BB14-8F5DAFDCE67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4" name="Rectangle 223">
              <a:extLst>
                <a:ext uri="{FF2B5EF4-FFF2-40B4-BE49-F238E27FC236}">
                  <a16:creationId xmlns:a16="http://schemas.microsoft.com/office/drawing/2014/main" id="{FE043B0E-D351-4B21-BB22-FF8713E0E1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D57AC92D-3891-4CC7-9301-A742653C394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870D976A-0EA2-4422-A1FB-EE1A159B65DC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074CEC48-74FA-45A9-9E16-525EB9E974F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8CA8D9C7-FFCE-4895-B720-C9F65C686B9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DF8FDE11-2636-4F16-BC4C-C0DBD965F47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EAE2FCEB-5A44-4458-99EB-B2522F7315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FA982CEB-3569-4AB2-A279-56909D8DBA2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B85FDECF-7983-4160-8B97-DA92A01F2A3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80F0CF47-25FB-4AB4-837F-33B5D368A8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6" name="Rectangle 235">
              <a:extLst>
                <a:ext uri="{FF2B5EF4-FFF2-40B4-BE49-F238E27FC236}">
                  <a16:creationId xmlns:a16="http://schemas.microsoft.com/office/drawing/2014/main" id="{12C0DD63-4FB0-4217-BC06-7CEB655B79B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7" name="Rectangle 236">
              <a:extLst>
                <a:ext uri="{FF2B5EF4-FFF2-40B4-BE49-F238E27FC236}">
                  <a16:creationId xmlns:a16="http://schemas.microsoft.com/office/drawing/2014/main" id="{5841390F-E0B0-48E2-8756-2C0A532BC03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E49982BC-FA05-4F1B-A8BD-AE3793F3BD0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84445015-4210-46FE-958B-F3271E10284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06FD93CB-F173-4C32-9E54-DE5EDB0F83D8}"/>
                </a:ext>
              </a:extLst>
            </p:cNvPr>
            <p:cNvSpPr/>
            <p:nvPr userDrawn="1"/>
          </p:nvSpPr>
          <p:spPr>
            <a:xfrm>
              <a:off x="10459489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6563" y="1950640"/>
            <a:ext cx="6818871" cy="2208405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23069" y="4293840"/>
            <a:ext cx="4345858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E57B792-8767-28EC-DFA8-41D7137AFB0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3F5440D-E165-52B9-624F-859B20D677C7}"/>
              </a:ext>
            </a:extLst>
          </p:cNvPr>
          <p:cNvGrpSpPr/>
          <p:nvPr/>
        </p:nvGrpSpPr>
        <p:grpSpPr>
          <a:xfrm>
            <a:off x="9236829" y="4432764"/>
            <a:ext cx="1236741" cy="954107"/>
            <a:chOff x="4408080" y="382498"/>
            <a:chExt cx="1236741" cy="954107"/>
          </a:xfrm>
        </p:grpSpPr>
        <p:sp>
          <p:nvSpPr>
            <p:cNvPr id="12" name="TextBox 9">
              <a:extLst>
                <a:ext uri="{FF2B5EF4-FFF2-40B4-BE49-F238E27FC236}">
                  <a16:creationId xmlns:a16="http://schemas.microsoft.com/office/drawing/2014/main" id="{4635EF31-0494-B0E2-D281-D913903DD7CF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13" name="Graphic 11">
              <a:extLst>
                <a:ext uri="{FF2B5EF4-FFF2-40B4-BE49-F238E27FC236}">
                  <a16:creationId xmlns:a16="http://schemas.microsoft.com/office/drawing/2014/main" id="{32ABEA5F-B397-16E6-139B-DD685F4835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chool Supply Sketches">
      <a:dk1>
        <a:srgbClr val="000000"/>
      </a:dk1>
      <a:lt1>
        <a:srgbClr val="FFFFFF"/>
      </a:lt1>
      <a:dk2>
        <a:srgbClr val="060908"/>
      </a:dk2>
      <a:lt2>
        <a:srgbClr val="F8F3E9"/>
      </a:lt2>
      <a:accent1>
        <a:srgbClr val="F12C27"/>
      </a:accent1>
      <a:accent2>
        <a:srgbClr val="FABA22"/>
      </a:accent2>
      <a:accent3>
        <a:srgbClr val="03AABD"/>
      </a:accent3>
      <a:accent4>
        <a:srgbClr val="D6DFD2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1_T_PGO_School-Supply-Sketches.pptx" id="{0F8B0146-4434-4CF9-B035-69B2268CF334}" vid="{CEF65BB2-C1ED-4059-9703-5DC8CFD5A48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1_T_PGO_School-Supply-Sketches.pptx" id="{0F8B0146-4434-4CF9-B035-69B2268CF334}" vid="{46928BD4-DFB8-4EF5-84B6-1EA498BF829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344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Supply Sketches</dc:title>
  <dc:creator>PresentationGO.com</dc:creator>
  <dc:description>© Copyright PresentationGO.com</dc:description>
  <cp:lastModifiedBy>Christophe Barroche</cp:lastModifiedBy>
  <cp:revision>10</cp:revision>
  <dcterms:created xsi:type="dcterms:W3CDTF">2024-08-12T00:39:59Z</dcterms:created>
  <dcterms:modified xsi:type="dcterms:W3CDTF">2024-08-12T15:12:20Z</dcterms:modified>
  <cp:category>Templates</cp:category>
</cp:coreProperties>
</file>