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702" r:id="rId1"/>
    <p:sldMasterId id="2147483700" r:id="rId2"/>
  </p:sldMasterIdLst>
  <p:notesMasterIdLst>
    <p:notesMasterId r:id="rId12"/>
  </p:notesMasterIdLst>
  <p:sldIdLst>
    <p:sldId id="350" r:id="rId3"/>
    <p:sldId id="357" r:id="rId4"/>
    <p:sldId id="351" r:id="rId5"/>
    <p:sldId id="349" r:id="rId6"/>
    <p:sldId id="352" r:id="rId7"/>
    <p:sldId id="353" r:id="rId8"/>
    <p:sldId id="354" r:id="rId9"/>
    <p:sldId id="355" r:id="rId10"/>
    <p:sldId id="307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57" autoAdjust="0"/>
    <p:restoredTop sz="93619" autoAdjust="0"/>
  </p:normalViewPr>
  <p:slideViewPr>
    <p:cSldViewPr snapToGrid="0">
      <p:cViewPr varScale="1">
        <p:scale>
          <a:sx n="110" d="100"/>
          <a:sy n="110" d="100"/>
        </p:scale>
        <p:origin x="208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8/9/2024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161351-45AB-40CD-AF62-AF3DF668733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27453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161351-45AB-40CD-AF62-AF3DF668733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09407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161351-45AB-40CD-AF62-AF3DF668733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81199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161351-45AB-40CD-AF62-AF3DF668733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6674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161351-45AB-40CD-AF62-AF3DF668733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26595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161351-45AB-40CD-AF62-AF3DF668733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24871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161351-45AB-40CD-AF62-AF3DF668733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32617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161351-45AB-40CD-AF62-AF3DF668733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01903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 err="1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00853633-5B41-4CDB-E14A-704A0DC82DAA}"/>
              </a:ext>
            </a:extLst>
          </p:cNvPr>
          <p:cNvGrpSpPr/>
          <p:nvPr userDrawn="1"/>
        </p:nvGrpSpPr>
        <p:grpSpPr>
          <a:xfrm>
            <a:off x="413603" y="330982"/>
            <a:ext cx="8420175" cy="6527681"/>
            <a:chOff x="413603" y="330982"/>
            <a:chExt cx="8420175" cy="6527681"/>
          </a:xfrm>
        </p:grpSpPr>
        <p:sp>
          <p:nvSpPr>
            <p:cNvPr id="10" name="Shape">
              <a:extLst>
                <a:ext uri="{FF2B5EF4-FFF2-40B4-BE49-F238E27FC236}">
                  <a16:creationId xmlns:a16="http://schemas.microsoft.com/office/drawing/2014/main" id="{5E2AA75E-8BB0-6344-8AF5-E01910A1DBCE}"/>
                </a:ext>
              </a:extLst>
            </p:cNvPr>
            <p:cNvSpPr/>
            <p:nvPr userDrawn="1"/>
          </p:nvSpPr>
          <p:spPr>
            <a:xfrm>
              <a:off x="6458187" y="3386056"/>
              <a:ext cx="990915" cy="15028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880" y="4636"/>
                  </a:moveTo>
                  <a:cubicBezTo>
                    <a:pt x="21288" y="4636"/>
                    <a:pt x="21600" y="4431"/>
                    <a:pt x="21600" y="4162"/>
                  </a:cubicBezTo>
                  <a:lnTo>
                    <a:pt x="21600" y="475"/>
                  </a:lnTo>
                  <a:cubicBezTo>
                    <a:pt x="21600" y="206"/>
                    <a:pt x="21288" y="0"/>
                    <a:pt x="20880" y="0"/>
                  </a:cubicBezTo>
                  <a:lnTo>
                    <a:pt x="720" y="0"/>
                  </a:lnTo>
                  <a:cubicBezTo>
                    <a:pt x="312" y="0"/>
                    <a:pt x="0" y="206"/>
                    <a:pt x="0" y="475"/>
                  </a:cubicBezTo>
                  <a:lnTo>
                    <a:pt x="0" y="21125"/>
                  </a:lnTo>
                  <a:cubicBezTo>
                    <a:pt x="0" y="21394"/>
                    <a:pt x="312" y="21600"/>
                    <a:pt x="720" y="21600"/>
                  </a:cubicBezTo>
                  <a:lnTo>
                    <a:pt x="20880" y="21600"/>
                  </a:lnTo>
                  <a:cubicBezTo>
                    <a:pt x="21288" y="21600"/>
                    <a:pt x="21600" y="21394"/>
                    <a:pt x="21600" y="21125"/>
                  </a:cubicBezTo>
                  <a:lnTo>
                    <a:pt x="21600" y="17438"/>
                  </a:lnTo>
                  <a:cubicBezTo>
                    <a:pt x="21600" y="17169"/>
                    <a:pt x="21288" y="16964"/>
                    <a:pt x="20880" y="16964"/>
                  </a:cubicBezTo>
                  <a:lnTo>
                    <a:pt x="8736" y="16964"/>
                  </a:lnTo>
                  <a:lnTo>
                    <a:pt x="8736" y="12992"/>
                  </a:lnTo>
                  <a:lnTo>
                    <a:pt x="17856" y="12992"/>
                  </a:lnTo>
                  <a:cubicBezTo>
                    <a:pt x="18264" y="12992"/>
                    <a:pt x="18576" y="12786"/>
                    <a:pt x="18576" y="12517"/>
                  </a:cubicBezTo>
                  <a:lnTo>
                    <a:pt x="18576" y="8972"/>
                  </a:lnTo>
                  <a:cubicBezTo>
                    <a:pt x="18576" y="8703"/>
                    <a:pt x="18264" y="8498"/>
                    <a:pt x="17856" y="8498"/>
                  </a:cubicBezTo>
                  <a:lnTo>
                    <a:pt x="8736" y="8498"/>
                  </a:lnTo>
                  <a:lnTo>
                    <a:pt x="8736" y="4621"/>
                  </a:lnTo>
                  <a:lnTo>
                    <a:pt x="20880" y="4621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B968B896-88F8-A347-A21F-1D88936578AF}"/>
                </a:ext>
              </a:extLst>
            </p:cNvPr>
            <p:cNvSpPr/>
            <p:nvPr userDrawn="1"/>
          </p:nvSpPr>
          <p:spPr>
            <a:xfrm>
              <a:off x="2197251" y="2385743"/>
              <a:ext cx="695844" cy="33388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56" y="0"/>
                  </a:moveTo>
                  <a:lnTo>
                    <a:pt x="19003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2256" y="0"/>
                  </a:lnTo>
                  <a:lnTo>
                    <a:pt x="2256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2" name="Shape">
              <a:extLst>
                <a:ext uri="{FF2B5EF4-FFF2-40B4-BE49-F238E27FC236}">
                  <a16:creationId xmlns:a16="http://schemas.microsoft.com/office/drawing/2014/main" id="{ADF0F103-0955-754C-A9D6-B18047126CE0}"/>
                </a:ext>
              </a:extLst>
            </p:cNvPr>
            <p:cNvSpPr/>
            <p:nvPr userDrawn="1"/>
          </p:nvSpPr>
          <p:spPr>
            <a:xfrm>
              <a:off x="413603" y="5819303"/>
              <a:ext cx="8041829" cy="1039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" y="0"/>
                  </a:moveTo>
                  <a:lnTo>
                    <a:pt x="19539" y="0"/>
                  </a:lnTo>
                  <a:lnTo>
                    <a:pt x="19539" y="7208"/>
                  </a:lnTo>
                  <a:lnTo>
                    <a:pt x="20586" y="7208"/>
                  </a:lnTo>
                  <a:lnTo>
                    <a:pt x="20586" y="14392"/>
                  </a:lnTo>
                  <a:lnTo>
                    <a:pt x="21600" y="14392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14392"/>
                  </a:lnTo>
                  <a:lnTo>
                    <a:pt x="1014" y="14392"/>
                  </a:lnTo>
                  <a:lnTo>
                    <a:pt x="1014" y="7208"/>
                  </a:lnTo>
                  <a:lnTo>
                    <a:pt x="2061" y="7208"/>
                  </a:lnTo>
                  <a:lnTo>
                    <a:pt x="2061" y="0"/>
                  </a:lnTo>
                  <a:lnTo>
                    <a:pt x="2061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3" name="Shape">
              <a:extLst>
                <a:ext uri="{FF2B5EF4-FFF2-40B4-BE49-F238E27FC236}">
                  <a16:creationId xmlns:a16="http://schemas.microsoft.com/office/drawing/2014/main" id="{1BAD19B0-10EB-6247-B326-9468B79C827B}"/>
                </a:ext>
              </a:extLst>
            </p:cNvPr>
            <p:cNvSpPr/>
            <p:nvPr userDrawn="1"/>
          </p:nvSpPr>
          <p:spPr>
            <a:xfrm>
              <a:off x="843000" y="330982"/>
              <a:ext cx="7185238" cy="1506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8568"/>
                  </a:moveTo>
                  <a:lnTo>
                    <a:pt x="10800" y="0"/>
                  </a:lnTo>
                  <a:lnTo>
                    <a:pt x="0" y="18568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1856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4" name="Rectangle">
              <a:extLst>
                <a:ext uri="{FF2B5EF4-FFF2-40B4-BE49-F238E27FC236}">
                  <a16:creationId xmlns:a16="http://schemas.microsoft.com/office/drawing/2014/main" id="{D3C80FB3-EE6D-8141-AD05-C02C0DF9685F}"/>
                </a:ext>
              </a:extLst>
            </p:cNvPr>
            <p:cNvSpPr/>
            <p:nvPr userDrawn="1"/>
          </p:nvSpPr>
          <p:spPr>
            <a:xfrm>
              <a:off x="1767854" y="1938469"/>
              <a:ext cx="5348741" cy="345719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5" name="Shape">
              <a:extLst>
                <a:ext uri="{FF2B5EF4-FFF2-40B4-BE49-F238E27FC236}">
                  <a16:creationId xmlns:a16="http://schemas.microsoft.com/office/drawing/2014/main" id="{C754001E-35CA-F84D-BAE7-5EDF5F664D0B}"/>
                </a:ext>
              </a:extLst>
            </p:cNvPr>
            <p:cNvSpPr/>
            <p:nvPr userDrawn="1"/>
          </p:nvSpPr>
          <p:spPr>
            <a:xfrm>
              <a:off x="5984750" y="2385479"/>
              <a:ext cx="694742" cy="3340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59" y="0"/>
                  </a:moveTo>
                  <a:lnTo>
                    <a:pt x="18998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225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6" name="Shape">
              <a:extLst>
                <a:ext uri="{FF2B5EF4-FFF2-40B4-BE49-F238E27FC236}">
                  <a16:creationId xmlns:a16="http://schemas.microsoft.com/office/drawing/2014/main" id="{BA9A4B41-F05E-CF49-AA91-9751B7E3A54A}"/>
                </a:ext>
              </a:extLst>
            </p:cNvPr>
            <p:cNvSpPr/>
            <p:nvPr userDrawn="1"/>
          </p:nvSpPr>
          <p:spPr>
            <a:xfrm>
              <a:off x="3463420" y="2385479"/>
              <a:ext cx="694744" cy="3340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25" y="0"/>
                  </a:moveTo>
                  <a:lnTo>
                    <a:pt x="18998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2225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7" name="Shape">
              <a:extLst>
                <a:ext uri="{FF2B5EF4-FFF2-40B4-BE49-F238E27FC236}">
                  <a16:creationId xmlns:a16="http://schemas.microsoft.com/office/drawing/2014/main" id="{057A3EE3-BBFC-3245-B9E6-97843BFA4378}"/>
                </a:ext>
              </a:extLst>
            </p:cNvPr>
            <p:cNvSpPr/>
            <p:nvPr userDrawn="1"/>
          </p:nvSpPr>
          <p:spPr>
            <a:xfrm>
              <a:off x="666837" y="3386056"/>
              <a:ext cx="931460" cy="15028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502" y="0"/>
                  </a:moveTo>
                  <a:lnTo>
                    <a:pt x="766" y="0"/>
                  </a:lnTo>
                  <a:cubicBezTo>
                    <a:pt x="332" y="0"/>
                    <a:pt x="0" y="206"/>
                    <a:pt x="0" y="475"/>
                  </a:cubicBezTo>
                  <a:lnTo>
                    <a:pt x="0" y="21125"/>
                  </a:lnTo>
                  <a:cubicBezTo>
                    <a:pt x="0" y="21394"/>
                    <a:pt x="332" y="21600"/>
                    <a:pt x="766" y="21600"/>
                  </a:cubicBezTo>
                  <a:lnTo>
                    <a:pt x="20834" y="21600"/>
                  </a:lnTo>
                  <a:cubicBezTo>
                    <a:pt x="21268" y="21600"/>
                    <a:pt x="21600" y="21394"/>
                    <a:pt x="21600" y="21125"/>
                  </a:cubicBezTo>
                  <a:lnTo>
                    <a:pt x="21600" y="17296"/>
                  </a:lnTo>
                  <a:cubicBezTo>
                    <a:pt x="21600" y="17027"/>
                    <a:pt x="21268" y="16821"/>
                    <a:pt x="20834" y="16821"/>
                  </a:cubicBezTo>
                  <a:lnTo>
                    <a:pt x="9243" y="16821"/>
                  </a:lnTo>
                  <a:lnTo>
                    <a:pt x="9243" y="475"/>
                  </a:lnTo>
                  <a:cubicBezTo>
                    <a:pt x="9268" y="206"/>
                    <a:pt x="8911" y="0"/>
                    <a:pt x="8502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0E421664-C0F1-324D-9522-1C6640740F45}"/>
                </a:ext>
              </a:extLst>
            </p:cNvPr>
            <p:cNvSpPr/>
            <p:nvPr userDrawn="1"/>
          </p:nvSpPr>
          <p:spPr>
            <a:xfrm>
              <a:off x="1723813" y="3661311"/>
              <a:ext cx="1519985" cy="1503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6" h="21600" extrusionOk="0">
                  <a:moveTo>
                    <a:pt x="7915" y="316"/>
                  </a:moveTo>
                  <a:lnTo>
                    <a:pt x="33" y="20952"/>
                  </a:lnTo>
                  <a:cubicBezTo>
                    <a:pt x="-29" y="21094"/>
                    <a:pt x="2" y="21268"/>
                    <a:pt x="80" y="21394"/>
                  </a:cubicBezTo>
                  <a:cubicBezTo>
                    <a:pt x="174" y="21521"/>
                    <a:pt x="314" y="21600"/>
                    <a:pt x="470" y="21600"/>
                  </a:cubicBezTo>
                  <a:lnTo>
                    <a:pt x="4154" y="21600"/>
                  </a:lnTo>
                  <a:cubicBezTo>
                    <a:pt x="4653" y="21600"/>
                    <a:pt x="5074" y="21458"/>
                    <a:pt x="5433" y="21173"/>
                  </a:cubicBezTo>
                  <a:cubicBezTo>
                    <a:pt x="5761" y="20904"/>
                    <a:pt x="5995" y="20604"/>
                    <a:pt x="6136" y="20256"/>
                  </a:cubicBezTo>
                  <a:cubicBezTo>
                    <a:pt x="6136" y="20256"/>
                    <a:pt x="6136" y="20240"/>
                    <a:pt x="6136" y="20240"/>
                  </a:cubicBezTo>
                  <a:lnTo>
                    <a:pt x="7228" y="16967"/>
                  </a:lnTo>
                  <a:lnTo>
                    <a:pt x="14298" y="16967"/>
                  </a:lnTo>
                  <a:lnTo>
                    <a:pt x="15391" y="20240"/>
                  </a:lnTo>
                  <a:cubicBezTo>
                    <a:pt x="15391" y="20256"/>
                    <a:pt x="15406" y="20272"/>
                    <a:pt x="15406" y="20272"/>
                  </a:cubicBezTo>
                  <a:cubicBezTo>
                    <a:pt x="15562" y="20651"/>
                    <a:pt x="15812" y="20967"/>
                    <a:pt x="16124" y="21205"/>
                  </a:cubicBezTo>
                  <a:cubicBezTo>
                    <a:pt x="16452" y="21458"/>
                    <a:pt x="16889" y="21584"/>
                    <a:pt x="17404" y="21584"/>
                  </a:cubicBezTo>
                  <a:lnTo>
                    <a:pt x="21072" y="21584"/>
                  </a:lnTo>
                  <a:cubicBezTo>
                    <a:pt x="21228" y="21584"/>
                    <a:pt x="21368" y="21505"/>
                    <a:pt x="21462" y="21379"/>
                  </a:cubicBezTo>
                  <a:cubicBezTo>
                    <a:pt x="21555" y="21252"/>
                    <a:pt x="21571" y="21078"/>
                    <a:pt x="21509" y="20936"/>
                  </a:cubicBezTo>
                  <a:lnTo>
                    <a:pt x="13627" y="300"/>
                  </a:lnTo>
                  <a:cubicBezTo>
                    <a:pt x="13565" y="111"/>
                    <a:pt x="13377" y="0"/>
                    <a:pt x="13190" y="0"/>
                  </a:cubicBezTo>
                  <a:lnTo>
                    <a:pt x="8352" y="0"/>
                  </a:lnTo>
                  <a:cubicBezTo>
                    <a:pt x="8149" y="16"/>
                    <a:pt x="7977" y="126"/>
                    <a:pt x="7915" y="316"/>
                  </a:cubicBezTo>
                  <a:close/>
                  <a:moveTo>
                    <a:pt x="11239" y="7748"/>
                  </a:moveTo>
                  <a:lnTo>
                    <a:pt x="12909" y="12761"/>
                  </a:lnTo>
                  <a:lnTo>
                    <a:pt x="8633" y="12761"/>
                  </a:lnTo>
                  <a:lnTo>
                    <a:pt x="10287" y="7780"/>
                  </a:lnTo>
                  <a:cubicBezTo>
                    <a:pt x="10428" y="7416"/>
                    <a:pt x="10584" y="6989"/>
                    <a:pt x="10740" y="6483"/>
                  </a:cubicBezTo>
                  <a:cubicBezTo>
                    <a:pt x="10740" y="6467"/>
                    <a:pt x="10755" y="6436"/>
                    <a:pt x="10755" y="6420"/>
                  </a:cubicBezTo>
                  <a:cubicBezTo>
                    <a:pt x="10755" y="6436"/>
                    <a:pt x="10771" y="6452"/>
                    <a:pt x="10771" y="6467"/>
                  </a:cubicBezTo>
                  <a:cubicBezTo>
                    <a:pt x="10943" y="6942"/>
                    <a:pt x="11099" y="7384"/>
                    <a:pt x="11239" y="774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5" name="Shape">
              <a:extLst>
                <a:ext uri="{FF2B5EF4-FFF2-40B4-BE49-F238E27FC236}">
                  <a16:creationId xmlns:a16="http://schemas.microsoft.com/office/drawing/2014/main" id="{8D40C30A-3281-664D-A213-66CBE753CA38}"/>
                </a:ext>
              </a:extLst>
            </p:cNvPr>
            <p:cNvSpPr/>
            <p:nvPr userDrawn="1"/>
          </p:nvSpPr>
          <p:spPr>
            <a:xfrm>
              <a:off x="5081916" y="3661310"/>
              <a:ext cx="1440681" cy="15028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9" h="21600" extrusionOk="0">
                  <a:moveTo>
                    <a:pt x="21497" y="237"/>
                  </a:moveTo>
                  <a:cubicBezTo>
                    <a:pt x="21414" y="95"/>
                    <a:pt x="21249" y="0"/>
                    <a:pt x="21068" y="0"/>
                  </a:cubicBezTo>
                  <a:lnTo>
                    <a:pt x="16636" y="0"/>
                  </a:lnTo>
                  <a:cubicBezTo>
                    <a:pt x="16373" y="0"/>
                    <a:pt x="16125" y="47"/>
                    <a:pt x="15895" y="127"/>
                  </a:cubicBezTo>
                  <a:cubicBezTo>
                    <a:pt x="15681" y="206"/>
                    <a:pt x="15483" y="316"/>
                    <a:pt x="15302" y="443"/>
                  </a:cubicBezTo>
                  <a:cubicBezTo>
                    <a:pt x="15137" y="570"/>
                    <a:pt x="14989" y="712"/>
                    <a:pt x="14873" y="854"/>
                  </a:cubicBezTo>
                  <a:cubicBezTo>
                    <a:pt x="14758" y="997"/>
                    <a:pt x="14659" y="1139"/>
                    <a:pt x="14577" y="1282"/>
                  </a:cubicBezTo>
                  <a:cubicBezTo>
                    <a:pt x="14577" y="1282"/>
                    <a:pt x="14577" y="1298"/>
                    <a:pt x="14560" y="1298"/>
                  </a:cubicBezTo>
                  <a:lnTo>
                    <a:pt x="11562" y="7295"/>
                  </a:lnTo>
                  <a:cubicBezTo>
                    <a:pt x="11298" y="7754"/>
                    <a:pt x="11067" y="8213"/>
                    <a:pt x="10886" y="8624"/>
                  </a:cubicBezTo>
                  <a:cubicBezTo>
                    <a:pt x="10853" y="8687"/>
                    <a:pt x="10837" y="8735"/>
                    <a:pt x="10804" y="8798"/>
                  </a:cubicBezTo>
                  <a:cubicBezTo>
                    <a:pt x="10771" y="8751"/>
                    <a:pt x="10754" y="8687"/>
                    <a:pt x="10721" y="8640"/>
                  </a:cubicBezTo>
                  <a:cubicBezTo>
                    <a:pt x="10524" y="8229"/>
                    <a:pt x="10276" y="7786"/>
                    <a:pt x="10029" y="7311"/>
                  </a:cubicBezTo>
                  <a:lnTo>
                    <a:pt x="6981" y="1298"/>
                  </a:lnTo>
                  <a:cubicBezTo>
                    <a:pt x="6981" y="1298"/>
                    <a:pt x="6981" y="1282"/>
                    <a:pt x="6981" y="1282"/>
                  </a:cubicBezTo>
                  <a:cubicBezTo>
                    <a:pt x="6784" y="918"/>
                    <a:pt x="6536" y="617"/>
                    <a:pt x="6223" y="396"/>
                  </a:cubicBezTo>
                  <a:cubicBezTo>
                    <a:pt x="5877" y="127"/>
                    <a:pt x="5433" y="0"/>
                    <a:pt x="4889" y="0"/>
                  </a:cubicBezTo>
                  <a:lnTo>
                    <a:pt x="490" y="0"/>
                  </a:lnTo>
                  <a:cubicBezTo>
                    <a:pt x="309" y="0"/>
                    <a:pt x="144" y="95"/>
                    <a:pt x="61" y="237"/>
                  </a:cubicBezTo>
                  <a:cubicBezTo>
                    <a:pt x="-21" y="380"/>
                    <a:pt x="-21" y="570"/>
                    <a:pt x="61" y="712"/>
                  </a:cubicBezTo>
                  <a:lnTo>
                    <a:pt x="7789" y="13403"/>
                  </a:lnTo>
                  <a:lnTo>
                    <a:pt x="7789" y="21125"/>
                  </a:lnTo>
                  <a:cubicBezTo>
                    <a:pt x="7789" y="21394"/>
                    <a:pt x="8003" y="21600"/>
                    <a:pt x="8283" y="21600"/>
                  </a:cubicBezTo>
                  <a:lnTo>
                    <a:pt x="13275" y="21600"/>
                  </a:lnTo>
                  <a:cubicBezTo>
                    <a:pt x="13555" y="21600"/>
                    <a:pt x="13769" y="21394"/>
                    <a:pt x="13769" y="21125"/>
                  </a:cubicBezTo>
                  <a:lnTo>
                    <a:pt x="13769" y="13403"/>
                  </a:lnTo>
                  <a:lnTo>
                    <a:pt x="21497" y="712"/>
                  </a:lnTo>
                  <a:cubicBezTo>
                    <a:pt x="21579" y="570"/>
                    <a:pt x="21579" y="380"/>
                    <a:pt x="21497" y="2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6" name="Shape">
              <a:extLst>
                <a:ext uri="{FF2B5EF4-FFF2-40B4-BE49-F238E27FC236}">
                  <a16:creationId xmlns:a16="http://schemas.microsoft.com/office/drawing/2014/main" id="{942F83B0-E4FD-1047-8EC0-2488DC3552B9}"/>
                </a:ext>
              </a:extLst>
            </p:cNvPr>
            <p:cNvSpPr/>
            <p:nvPr userDrawn="1"/>
          </p:nvSpPr>
          <p:spPr>
            <a:xfrm>
              <a:off x="7592234" y="3661310"/>
              <a:ext cx="1241544" cy="15028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4" h="21600" extrusionOk="0">
                  <a:moveTo>
                    <a:pt x="17965" y="10428"/>
                  </a:moveTo>
                  <a:cubicBezTo>
                    <a:pt x="18424" y="9890"/>
                    <a:pt x="18768" y="9289"/>
                    <a:pt x="18998" y="8640"/>
                  </a:cubicBezTo>
                  <a:cubicBezTo>
                    <a:pt x="19228" y="8007"/>
                    <a:pt x="19342" y="7311"/>
                    <a:pt x="19342" y="6599"/>
                  </a:cubicBezTo>
                  <a:cubicBezTo>
                    <a:pt x="19342" y="5665"/>
                    <a:pt x="19151" y="4779"/>
                    <a:pt x="18749" y="3988"/>
                  </a:cubicBezTo>
                  <a:cubicBezTo>
                    <a:pt x="18348" y="3165"/>
                    <a:pt x="17697" y="2453"/>
                    <a:pt x="16817" y="1851"/>
                  </a:cubicBezTo>
                  <a:cubicBezTo>
                    <a:pt x="15956" y="1266"/>
                    <a:pt x="14846" y="807"/>
                    <a:pt x="13488" y="475"/>
                  </a:cubicBezTo>
                  <a:cubicBezTo>
                    <a:pt x="12168" y="158"/>
                    <a:pt x="10561" y="0"/>
                    <a:pt x="8705" y="0"/>
                  </a:cubicBezTo>
                  <a:lnTo>
                    <a:pt x="574" y="0"/>
                  </a:lnTo>
                  <a:cubicBezTo>
                    <a:pt x="249" y="0"/>
                    <a:pt x="0" y="206"/>
                    <a:pt x="0" y="475"/>
                  </a:cubicBezTo>
                  <a:lnTo>
                    <a:pt x="0" y="21125"/>
                  </a:lnTo>
                  <a:cubicBezTo>
                    <a:pt x="0" y="21394"/>
                    <a:pt x="249" y="21600"/>
                    <a:pt x="574" y="21600"/>
                  </a:cubicBezTo>
                  <a:lnTo>
                    <a:pt x="6390" y="21600"/>
                  </a:lnTo>
                  <a:cubicBezTo>
                    <a:pt x="6715" y="21600"/>
                    <a:pt x="6964" y="21394"/>
                    <a:pt x="6964" y="21125"/>
                  </a:cubicBezTo>
                  <a:lnTo>
                    <a:pt x="6964" y="13957"/>
                  </a:lnTo>
                  <a:lnTo>
                    <a:pt x="7863" y="13957"/>
                  </a:lnTo>
                  <a:cubicBezTo>
                    <a:pt x="8303" y="13957"/>
                    <a:pt x="8514" y="14020"/>
                    <a:pt x="8590" y="14068"/>
                  </a:cubicBezTo>
                  <a:cubicBezTo>
                    <a:pt x="8743" y="14147"/>
                    <a:pt x="8896" y="14273"/>
                    <a:pt x="9049" y="14463"/>
                  </a:cubicBezTo>
                  <a:lnTo>
                    <a:pt x="13182" y="20445"/>
                  </a:lnTo>
                  <a:cubicBezTo>
                    <a:pt x="13698" y="21189"/>
                    <a:pt x="14598" y="21584"/>
                    <a:pt x="15765" y="21584"/>
                  </a:cubicBezTo>
                  <a:lnTo>
                    <a:pt x="21007" y="21584"/>
                  </a:lnTo>
                  <a:cubicBezTo>
                    <a:pt x="21217" y="21584"/>
                    <a:pt x="21409" y="21489"/>
                    <a:pt x="21504" y="21347"/>
                  </a:cubicBezTo>
                  <a:cubicBezTo>
                    <a:pt x="21600" y="21204"/>
                    <a:pt x="21600" y="21015"/>
                    <a:pt x="21485" y="20872"/>
                  </a:cubicBezTo>
                  <a:lnTo>
                    <a:pt x="16167" y="13672"/>
                  </a:lnTo>
                  <a:cubicBezTo>
                    <a:pt x="15880" y="13308"/>
                    <a:pt x="15535" y="12992"/>
                    <a:pt x="15172" y="12723"/>
                  </a:cubicBezTo>
                  <a:cubicBezTo>
                    <a:pt x="15095" y="12659"/>
                    <a:pt x="15019" y="12612"/>
                    <a:pt x="14923" y="12549"/>
                  </a:cubicBezTo>
                  <a:cubicBezTo>
                    <a:pt x="15401" y="12343"/>
                    <a:pt x="15822" y="12121"/>
                    <a:pt x="16224" y="11868"/>
                  </a:cubicBezTo>
                  <a:cubicBezTo>
                    <a:pt x="16932" y="11473"/>
                    <a:pt x="17506" y="10966"/>
                    <a:pt x="17965" y="10428"/>
                  </a:cubicBezTo>
                  <a:close/>
                  <a:moveTo>
                    <a:pt x="6964" y="4541"/>
                  </a:moveTo>
                  <a:lnTo>
                    <a:pt x="8724" y="4541"/>
                  </a:lnTo>
                  <a:cubicBezTo>
                    <a:pt x="10063" y="4541"/>
                    <a:pt x="11058" y="4763"/>
                    <a:pt x="11671" y="5190"/>
                  </a:cubicBezTo>
                  <a:cubicBezTo>
                    <a:pt x="12264" y="5618"/>
                    <a:pt x="12551" y="6187"/>
                    <a:pt x="12551" y="6963"/>
                  </a:cubicBezTo>
                  <a:cubicBezTo>
                    <a:pt x="12551" y="7358"/>
                    <a:pt x="12474" y="7738"/>
                    <a:pt x="12340" y="8086"/>
                  </a:cubicBezTo>
                  <a:cubicBezTo>
                    <a:pt x="12206" y="8418"/>
                    <a:pt x="11996" y="8687"/>
                    <a:pt x="11709" y="8925"/>
                  </a:cubicBezTo>
                  <a:cubicBezTo>
                    <a:pt x="11422" y="9162"/>
                    <a:pt x="11020" y="9368"/>
                    <a:pt x="10561" y="9495"/>
                  </a:cubicBezTo>
                  <a:cubicBezTo>
                    <a:pt x="10063" y="9637"/>
                    <a:pt x="9451" y="9716"/>
                    <a:pt x="8743" y="9716"/>
                  </a:cubicBezTo>
                  <a:lnTo>
                    <a:pt x="6964" y="9716"/>
                  </a:lnTo>
                  <a:lnTo>
                    <a:pt x="6964" y="4541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7" name="Shape">
              <a:extLst>
                <a:ext uri="{FF2B5EF4-FFF2-40B4-BE49-F238E27FC236}">
                  <a16:creationId xmlns:a16="http://schemas.microsoft.com/office/drawing/2014/main" id="{05C6AC13-50BF-6F4D-A19A-00004615630F}"/>
                </a:ext>
              </a:extLst>
            </p:cNvPr>
            <p:cNvSpPr/>
            <p:nvPr userDrawn="1"/>
          </p:nvSpPr>
          <p:spPr>
            <a:xfrm>
              <a:off x="4718580" y="2385743"/>
              <a:ext cx="694742" cy="33388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59" y="0"/>
                  </a:moveTo>
                  <a:lnTo>
                    <a:pt x="18998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2259" y="0"/>
                  </a:lnTo>
                  <a:lnTo>
                    <a:pt x="225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8" name="Shape">
              <a:extLst>
                <a:ext uri="{FF2B5EF4-FFF2-40B4-BE49-F238E27FC236}">
                  <a16:creationId xmlns:a16="http://schemas.microsoft.com/office/drawing/2014/main" id="{49E0DFD8-1195-0F44-8A7F-6FB87C8271D4}"/>
                </a:ext>
              </a:extLst>
            </p:cNvPr>
            <p:cNvSpPr/>
            <p:nvPr userDrawn="1"/>
          </p:nvSpPr>
          <p:spPr>
            <a:xfrm>
              <a:off x="3012003" y="3386056"/>
              <a:ext cx="2158342" cy="15040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600" extrusionOk="0">
                  <a:moveTo>
                    <a:pt x="17121" y="21252"/>
                  </a:moveTo>
                  <a:lnTo>
                    <a:pt x="21555" y="617"/>
                  </a:lnTo>
                  <a:cubicBezTo>
                    <a:pt x="21588" y="474"/>
                    <a:pt x="21566" y="316"/>
                    <a:pt x="21500" y="190"/>
                  </a:cubicBezTo>
                  <a:cubicBezTo>
                    <a:pt x="21434" y="63"/>
                    <a:pt x="21335" y="0"/>
                    <a:pt x="21236" y="0"/>
                  </a:cubicBezTo>
                  <a:lnTo>
                    <a:pt x="18617" y="0"/>
                  </a:lnTo>
                  <a:cubicBezTo>
                    <a:pt x="18276" y="0"/>
                    <a:pt x="17968" y="142"/>
                    <a:pt x="17715" y="411"/>
                  </a:cubicBezTo>
                  <a:cubicBezTo>
                    <a:pt x="17462" y="680"/>
                    <a:pt x="17286" y="1012"/>
                    <a:pt x="17220" y="1392"/>
                  </a:cubicBezTo>
                  <a:lnTo>
                    <a:pt x="15250" y="12160"/>
                  </a:lnTo>
                  <a:cubicBezTo>
                    <a:pt x="15228" y="12255"/>
                    <a:pt x="15217" y="12365"/>
                    <a:pt x="15195" y="12460"/>
                  </a:cubicBezTo>
                  <a:cubicBezTo>
                    <a:pt x="15173" y="12350"/>
                    <a:pt x="15140" y="12239"/>
                    <a:pt x="15107" y="12128"/>
                  </a:cubicBezTo>
                  <a:lnTo>
                    <a:pt x="12807" y="1376"/>
                  </a:lnTo>
                  <a:cubicBezTo>
                    <a:pt x="12807" y="1360"/>
                    <a:pt x="12796" y="1344"/>
                    <a:pt x="12796" y="1328"/>
                  </a:cubicBezTo>
                  <a:cubicBezTo>
                    <a:pt x="12686" y="949"/>
                    <a:pt x="12510" y="633"/>
                    <a:pt x="12290" y="395"/>
                  </a:cubicBezTo>
                  <a:cubicBezTo>
                    <a:pt x="12059" y="142"/>
                    <a:pt x="11751" y="16"/>
                    <a:pt x="11388" y="16"/>
                  </a:cubicBezTo>
                  <a:lnTo>
                    <a:pt x="10397" y="16"/>
                  </a:lnTo>
                  <a:cubicBezTo>
                    <a:pt x="10045" y="16"/>
                    <a:pt x="9748" y="158"/>
                    <a:pt x="9495" y="427"/>
                  </a:cubicBezTo>
                  <a:cubicBezTo>
                    <a:pt x="9253" y="696"/>
                    <a:pt x="9077" y="1012"/>
                    <a:pt x="9000" y="1376"/>
                  </a:cubicBezTo>
                  <a:lnTo>
                    <a:pt x="6678" y="12128"/>
                  </a:lnTo>
                  <a:cubicBezTo>
                    <a:pt x="6645" y="12255"/>
                    <a:pt x="6612" y="12397"/>
                    <a:pt x="6590" y="12524"/>
                  </a:cubicBezTo>
                  <a:cubicBezTo>
                    <a:pt x="6568" y="12397"/>
                    <a:pt x="6546" y="12271"/>
                    <a:pt x="6524" y="12160"/>
                  </a:cubicBezTo>
                  <a:lnTo>
                    <a:pt x="4554" y="1392"/>
                  </a:lnTo>
                  <a:cubicBezTo>
                    <a:pt x="4477" y="965"/>
                    <a:pt x="4301" y="633"/>
                    <a:pt x="4037" y="380"/>
                  </a:cubicBezTo>
                  <a:cubicBezTo>
                    <a:pt x="3784" y="142"/>
                    <a:pt x="3487" y="16"/>
                    <a:pt x="3124" y="16"/>
                  </a:cubicBezTo>
                  <a:lnTo>
                    <a:pt x="329" y="16"/>
                  </a:lnTo>
                  <a:cubicBezTo>
                    <a:pt x="219" y="16"/>
                    <a:pt x="131" y="95"/>
                    <a:pt x="65" y="206"/>
                  </a:cubicBezTo>
                  <a:cubicBezTo>
                    <a:pt x="-1" y="332"/>
                    <a:pt x="-12" y="490"/>
                    <a:pt x="10" y="633"/>
                  </a:cubicBezTo>
                  <a:lnTo>
                    <a:pt x="4444" y="21268"/>
                  </a:lnTo>
                  <a:cubicBezTo>
                    <a:pt x="4488" y="21473"/>
                    <a:pt x="4620" y="21600"/>
                    <a:pt x="4764" y="21600"/>
                  </a:cubicBezTo>
                  <a:lnTo>
                    <a:pt x="7779" y="21600"/>
                  </a:lnTo>
                  <a:cubicBezTo>
                    <a:pt x="7922" y="21600"/>
                    <a:pt x="8054" y="21458"/>
                    <a:pt x="8098" y="21268"/>
                  </a:cubicBezTo>
                  <a:lnTo>
                    <a:pt x="10805" y="8618"/>
                  </a:lnTo>
                  <a:lnTo>
                    <a:pt x="13478" y="21268"/>
                  </a:lnTo>
                  <a:cubicBezTo>
                    <a:pt x="13522" y="21473"/>
                    <a:pt x="13643" y="21600"/>
                    <a:pt x="13797" y="21600"/>
                  </a:cubicBezTo>
                  <a:lnTo>
                    <a:pt x="16812" y="21600"/>
                  </a:lnTo>
                  <a:cubicBezTo>
                    <a:pt x="16956" y="21584"/>
                    <a:pt x="17088" y="21442"/>
                    <a:pt x="17121" y="2125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9" name="Oval">
              <a:extLst>
                <a:ext uri="{FF2B5EF4-FFF2-40B4-BE49-F238E27FC236}">
                  <a16:creationId xmlns:a16="http://schemas.microsoft.com/office/drawing/2014/main" id="{33FABA35-BF5E-874D-ABE8-D4BC5C43E3CE}"/>
                </a:ext>
              </a:extLst>
            </p:cNvPr>
            <p:cNvSpPr/>
            <p:nvPr userDrawn="1"/>
          </p:nvSpPr>
          <p:spPr>
            <a:xfrm>
              <a:off x="1074213" y="4211819"/>
              <a:ext cx="946875" cy="138724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" name="Shape">
              <a:extLst>
                <a:ext uri="{FF2B5EF4-FFF2-40B4-BE49-F238E27FC236}">
                  <a16:creationId xmlns:a16="http://schemas.microsoft.com/office/drawing/2014/main" id="{45B5E2A9-3CD3-8D40-9446-A4076EFB53E3}"/>
                </a:ext>
              </a:extLst>
            </p:cNvPr>
            <p:cNvSpPr/>
            <p:nvPr userDrawn="1"/>
          </p:nvSpPr>
          <p:spPr>
            <a:xfrm>
              <a:off x="1019162" y="4266869"/>
              <a:ext cx="1040461" cy="3558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237" extrusionOk="0">
                  <a:moveTo>
                    <a:pt x="1349" y="20"/>
                  </a:moveTo>
                  <a:cubicBezTo>
                    <a:pt x="8366" y="3463"/>
                    <a:pt x="13234" y="3150"/>
                    <a:pt x="20251" y="20"/>
                  </a:cubicBezTo>
                  <a:cubicBezTo>
                    <a:pt x="20663" y="-168"/>
                    <a:pt x="20846" y="1022"/>
                    <a:pt x="20983" y="2024"/>
                  </a:cubicBezTo>
                  <a:cubicBezTo>
                    <a:pt x="21349" y="4716"/>
                    <a:pt x="21600" y="7095"/>
                    <a:pt x="21600" y="10037"/>
                  </a:cubicBezTo>
                  <a:cubicBezTo>
                    <a:pt x="21600" y="11978"/>
                    <a:pt x="21509" y="16861"/>
                    <a:pt x="20617" y="17300"/>
                  </a:cubicBezTo>
                  <a:cubicBezTo>
                    <a:pt x="13371" y="20994"/>
                    <a:pt x="8206" y="21432"/>
                    <a:pt x="983" y="17300"/>
                  </a:cubicBezTo>
                  <a:cubicBezTo>
                    <a:pt x="91" y="16799"/>
                    <a:pt x="0" y="11978"/>
                    <a:pt x="0" y="10037"/>
                  </a:cubicBezTo>
                  <a:cubicBezTo>
                    <a:pt x="0" y="7032"/>
                    <a:pt x="251" y="4716"/>
                    <a:pt x="617" y="2024"/>
                  </a:cubicBezTo>
                  <a:cubicBezTo>
                    <a:pt x="754" y="1022"/>
                    <a:pt x="960" y="-168"/>
                    <a:pt x="1349" y="2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" name="Shape">
              <a:extLst>
                <a:ext uri="{FF2B5EF4-FFF2-40B4-BE49-F238E27FC236}">
                  <a16:creationId xmlns:a16="http://schemas.microsoft.com/office/drawing/2014/main" id="{DF11B779-3F11-1D44-90C7-1411AC78D8E9}"/>
                </a:ext>
              </a:extLst>
            </p:cNvPr>
            <p:cNvSpPr/>
            <p:nvPr userDrawn="1"/>
          </p:nvSpPr>
          <p:spPr>
            <a:xfrm>
              <a:off x="1294417" y="2152916"/>
              <a:ext cx="2499064" cy="1927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9" h="21600" extrusionOk="0">
                  <a:moveTo>
                    <a:pt x="18499" y="16431"/>
                  </a:moveTo>
                  <a:lnTo>
                    <a:pt x="8802" y="9659"/>
                  </a:lnTo>
                  <a:cubicBezTo>
                    <a:pt x="8916" y="9412"/>
                    <a:pt x="9030" y="9153"/>
                    <a:pt x="9134" y="8906"/>
                  </a:cubicBezTo>
                  <a:cubicBezTo>
                    <a:pt x="9248" y="8647"/>
                    <a:pt x="9362" y="8388"/>
                    <a:pt x="9477" y="8142"/>
                  </a:cubicBezTo>
                  <a:cubicBezTo>
                    <a:pt x="9591" y="7883"/>
                    <a:pt x="9705" y="7624"/>
                    <a:pt x="9819" y="7364"/>
                  </a:cubicBezTo>
                  <a:cubicBezTo>
                    <a:pt x="9933" y="7105"/>
                    <a:pt x="10075" y="6871"/>
                    <a:pt x="10161" y="6600"/>
                  </a:cubicBezTo>
                  <a:cubicBezTo>
                    <a:pt x="10256" y="6316"/>
                    <a:pt x="10237" y="5983"/>
                    <a:pt x="10361" y="5724"/>
                  </a:cubicBezTo>
                  <a:cubicBezTo>
                    <a:pt x="10475" y="5452"/>
                    <a:pt x="10731" y="5329"/>
                    <a:pt x="10855" y="5058"/>
                  </a:cubicBezTo>
                  <a:lnTo>
                    <a:pt x="11197" y="4293"/>
                  </a:lnTo>
                  <a:cubicBezTo>
                    <a:pt x="8478" y="2813"/>
                    <a:pt x="7813" y="2319"/>
                    <a:pt x="5465" y="0"/>
                  </a:cubicBezTo>
                  <a:cubicBezTo>
                    <a:pt x="5350" y="259"/>
                    <a:pt x="5208" y="493"/>
                    <a:pt x="5122" y="777"/>
                  </a:cubicBezTo>
                  <a:cubicBezTo>
                    <a:pt x="5027" y="1061"/>
                    <a:pt x="5046" y="1394"/>
                    <a:pt x="4923" y="1653"/>
                  </a:cubicBezTo>
                  <a:cubicBezTo>
                    <a:pt x="4809" y="1924"/>
                    <a:pt x="4571" y="2072"/>
                    <a:pt x="4428" y="2319"/>
                  </a:cubicBezTo>
                  <a:cubicBezTo>
                    <a:pt x="4295" y="2553"/>
                    <a:pt x="4200" y="2837"/>
                    <a:pt x="4086" y="3096"/>
                  </a:cubicBezTo>
                  <a:cubicBezTo>
                    <a:pt x="3972" y="3355"/>
                    <a:pt x="3858" y="3614"/>
                    <a:pt x="3744" y="3861"/>
                  </a:cubicBezTo>
                  <a:cubicBezTo>
                    <a:pt x="3630" y="4120"/>
                    <a:pt x="3516" y="4379"/>
                    <a:pt x="3402" y="4626"/>
                  </a:cubicBezTo>
                  <a:cubicBezTo>
                    <a:pt x="3287" y="4885"/>
                    <a:pt x="3173" y="5144"/>
                    <a:pt x="3059" y="5403"/>
                  </a:cubicBezTo>
                  <a:cubicBezTo>
                    <a:pt x="2945" y="5662"/>
                    <a:pt x="2831" y="5921"/>
                    <a:pt x="2717" y="6168"/>
                  </a:cubicBezTo>
                  <a:cubicBezTo>
                    <a:pt x="2603" y="6427"/>
                    <a:pt x="2489" y="6686"/>
                    <a:pt x="2375" y="6945"/>
                  </a:cubicBezTo>
                  <a:cubicBezTo>
                    <a:pt x="2261" y="7204"/>
                    <a:pt x="2147" y="7463"/>
                    <a:pt x="2033" y="7710"/>
                  </a:cubicBezTo>
                  <a:cubicBezTo>
                    <a:pt x="1918" y="7969"/>
                    <a:pt x="1804" y="8228"/>
                    <a:pt x="1690" y="8475"/>
                  </a:cubicBezTo>
                  <a:cubicBezTo>
                    <a:pt x="1576" y="8734"/>
                    <a:pt x="1462" y="8993"/>
                    <a:pt x="1348" y="9252"/>
                  </a:cubicBezTo>
                  <a:cubicBezTo>
                    <a:pt x="1234" y="9511"/>
                    <a:pt x="1091" y="9745"/>
                    <a:pt x="1006" y="10017"/>
                  </a:cubicBezTo>
                  <a:cubicBezTo>
                    <a:pt x="911" y="10300"/>
                    <a:pt x="930" y="10633"/>
                    <a:pt x="806" y="10893"/>
                  </a:cubicBezTo>
                  <a:cubicBezTo>
                    <a:pt x="692" y="11164"/>
                    <a:pt x="435" y="11287"/>
                    <a:pt x="312" y="11559"/>
                  </a:cubicBezTo>
                  <a:lnTo>
                    <a:pt x="36" y="12175"/>
                  </a:lnTo>
                  <a:cubicBezTo>
                    <a:pt x="-11" y="12286"/>
                    <a:pt x="-21" y="12348"/>
                    <a:pt x="65" y="12435"/>
                  </a:cubicBezTo>
                  <a:cubicBezTo>
                    <a:pt x="2280" y="14630"/>
                    <a:pt x="2983" y="15173"/>
                    <a:pt x="5531" y="16542"/>
                  </a:cubicBezTo>
                  <a:cubicBezTo>
                    <a:pt x="5683" y="16629"/>
                    <a:pt x="5712" y="16579"/>
                    <a:pt x="5816" y="16382"/>
                  </a:cubicBezTo>
                  <a:cubicBezTo>
                    <a:pt x="5902" y="16209"/>
                    <a:pt x="5987" y="16049"/>
                    <a:pt x="6044" y="15864"/>
                  </a:cubicBezTo>
                  <a:cubicBezTo>
                    <a:pt x="6140" y="15580"/>
                    <a:pt x="6121" y="15247"/>
                    <a:pt x="6244" y="14988"/>
                  </a:cubicBezTo>
                  <a:cubicBezTo>
                    <a:pt x="6358" y="14717"/>
                    <a:pt x="6596" y="14569"/>
                    <a:pt x="6739" y="14322"/>
                  </a:cubicBezTo>
                  <a:cubicBezTo>
                    <a:pt x="6872" y="14088"/>
                    <a:pt x="6967" y="13804"/>
                    <a:pt x="7081" y="13545"/>
                  </a:cubicBezTo>
                  <a:cubicBezTo>
                    <a:pt x="7195" y="13286"/>
                    <a:pt x="7309" y="13027"/>
                    <a:pt x="7423" y="12780"/>
                  </a:cubicBezTo>
                  <a:cubicBezTo>
                    <a:pt x="7537" y="12521"/>
                    <a:pt x="7651" y="12262"/>
                    <a:pt x="7765" y="12003"/>
                  </a:cubicBezTo>
                  <a:cubicBezTo>
                    <a:pt x="7832" y="11855"/>
                    <a:pt x="7898" y="11707"/>
                    <a:pt x="7955" y="11559"/>
                  </a:cubicBezTo>
                  <a:lnTo>
                    <a:pt x="17310" y="19071"/>
                  </a:lnTo>
                  <a:lnTo>
                    <a:pt x="20933" y="21600"/>
                  </a:lnTo>
                  <a:lnTo>
                    <a:pt x="21579" y="18923"/>
                  </a:lnTo>
                  <a:lnTo>
                    <a:pt x="18499" y="16431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2" name="Shape">
              <a:extLst>
                <a:ext uri="{FF2B5EF4-FFF2-40B4-BE49-F238E27FC236}">
                  <a16:creationId xmlns:a16="http://schemas.microsoft.com/office/drawing/2014/main" id="{2B2A876C-E19B-2347-93D2-982E549A1126}"/>
                </a:ext>
              </a:extLst>
            </p:cNvPr>
            <p:cNvSpPr/>
            <p:nvPr userDrawn="1"/>
          </p:nvSpPr>
          <p:spPr>
            <a:xfrm>
              <a:off x="1371488" y="2152917"/>
              <a:ext cx="1225159" cy="1363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6" h="21300" extrusionOk="0">
                  <a:moveTo>
                    <a:pt x="15887" y="2512"/>
                  </a:moveTo>
                  <a:cubicBezTo>
                    <a:pt x="19091" y="4163"/>
                    <a:pt x="21527" y="5762"/>
                    <a:pt x="21335" y="6072"/>
                  </a:cubicBezTo>
                  <a:cubicBezTo>
                    <a:pt x="21143" y="6381"/>
                    <a:pt x="18381" y="5281"/>
                    <a:pt x="15177" y="3613"/>
                  </a:cubicBezTo>
                  <a:cubicBezTo>
                    <a:pt x="11974" y="1962"/>
                    <a:pt x="9538" y="362"/>
                    <a:pt x="9729" y="53"/>
                  </a:cubicBezTo>
                  <a:cubicBezTo>
                    <a:pt x="9921" y="-257"/>
                    <a:pt x="12684" y="844"/>
                    <a:pt x="15887" y="2512"/>
                  </a:cubicBezTo>
                  <a:close/>
                  <a:moveTo>
                    <a:pt x="8387" y="2219"/>
                  </a:moveTo>
                  <a:cubicBezTo>
                    <a:pt x="8252" y="2426"/>
                    <a:pt x="8348" y="2684"/>
                    <a:pt x="8579" y="2821"/>
                  </a:cubicBezTo>
                  <a:cubicBezTo>
                    <a:pt x="12991" y="5882"/>
                    <a:pt x="14084" y="6450"/>
                    <a:pt x="19244" y="8342"/>
                  </a:cubicBezTo>
                  <a:cubicBezTo>
                    <a:pt x="19494" y="8445"/>
                    <a:pt x="19781" y="8393"/>
                    <a:pt x="19916" y="8187"/>
                  </a:cubicBezTo>
                  <a:cubicBezTo>
                    <a:pt x="20050" y="7981"/>
                    <a:pt x="19992" y="7671"/>
                    <a:pt x="19724" y="7568"/>
                  </a:cubicBezTo>
                  <a:cubicBezTo>
                    <a:pt x="14564" y="5676"/>
                    <a:pt x="13470" y="5109"/>
                    <a:pt x="9077" y="2047"/>
                  </a:cubicBezTo>
                  <a:cubicBezTo>
                    <a:pt x="8847" y="1910"/>
                    <a:pt x="8521" y="2013"/>
                    <a:pt x="8387" y="2219"/>
                  </a:cubicBezTo>
                  <a:close/>
                  <a:moveTo>
                    <a:pt x="61" y="15135"/>
                  </a:moveTo>
                  <a:cubicBezTo>
                    <a:pt x="-73" y="15341"/>
                    <a:pt x="23" y="15599"/>
                    <a:pt x="253" y="15737"/>
                  </a:cubicBezTo>
                  <a:cubicBezTo>
                    <a:pt x="4665" y="18798"/>
                    <a:pt x="5759" y="19365"/>
                    <a:pt x="10919" y="21257"/>
                  </a:cubicBezTo>
                  <a:cubicBezTo>
                    <a:pt x="11168" y="21343"/>
                    <a:pt x="11456" y="21309"/>
                    <a:pt x="11590" y="21085"/>
                  </a:cubicBezTo>
                  <a:cubicBezTo>
                    <a:pt x="11725" y="20879"/>
                    <a:pt x="11667" y="20569"/>
                    <a:pt x="11398" y="20483"/>
                  </a:cubicBezTo>
                  <a:cubicBezTo>
                    <a:pt x="6238" y="18591"/>
                    <a:pt x="5145" y="18024"/>
                    <a:pt x="752" y="14963"/>
                  </a:cubicBezTo>
                  <a:cubicBezTo>
                    <a:pt x="541" y="14825"/>
                    <a:pt x="215" y="14911"/>
                    <a:pt x="61" y="1513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3" name="Shape">
              <a:extLst>
                <a:ext uri="{FF2B5EF4-FFF2-40B4-BE49-F238E27FC236}">
                  <a16:creationId xmlns:a16="http://schemas.microsoft.com/office/drawing/2014/main" id="{3992E163-DC42-EF46-BD93-E04448AFCAA3}"/>
                </a:ext>
              </a:extLst>
            </p:cNvPr>
            <p:cNvSpPr/>
            <p:nvPr userDrawn="1"/>
          </p:nvSpPr>
          <p:spPr>
            <a:xfrm>
              <a:off x="6149901" y="4801375"/>
              <a:ext cx="1908065" cy="20566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4" extrusionOk="0">
                  <a:moveTo>
                    <a:pt x="10033" y="668"/>
                  </a:moveTo>
                  <a:cubicBezTo>
                    <a:pt x="10046" y="472"/>
                    <a:pt x="10146" y="287"/>
                    <a:pt x="10308" y="160"/>
                  </a:cubicBezTo>
                  <a:cubicBezTo>
                    <a:pt x="10482" y="22"/>
                    <a:pt x="10731" y="-36"/>
                    <a:pt x="10956" y="22"/>
                  </a:cubicBezTo>
                  <a:cubicBezTo>
                    <a:pt x="11218" y="79"/>
                    <a:pt x="11442" y="276"/>
                    <a:pt x="11517" y="518"/>
                  </a:cubicBezTo>
                  <a:cubicBezTo>
                    <a:pt x="11542" y="599"/>
                    <a:pt x="11542" y="680"/>
                    <a:pt x="11542" y="761"/>
                  </a:cubicBezTo>
                  <a:cubicBezTo>
                    <a:pt x="11542" y="6764"/>
                    <a:pt x="11542" y="12755"/>
                    <a:pt x="11542" y="18759"/>
                  </a:cubicBezTo>
                  <a:cubicBezTo>
                    <a:pt x="11043" y="18759"/>
                    <a:pt x="10544" y="18759"/>
                    <a:pt x="10046" y="18759"/>
                  </a:cubicBezTo>
                  <a:cubicBezTo>
                    <a:pt x="10046" y="12836"/>
                    <a:pt x="10046" y="6902"/>
                    <a:pt x="10046" y="980"/>
                  </a:cubicBezTo>
                  <a:cubicBezTo>
                    <a:pt x="10033" y="876"/>
                    <a:pt x="10033" y="772"/>
                    <a:pt x="10033" y="668"/>
                  </a:cubicBezTo>
                  <a:close/>
                  <a:moveTo>
                    <a:pt x="3988" y="1996"/>
                  </a:moveTo>
                  <a:cubicBezTo>
                    <a:pt x="4076" y="1996"/>
                    <a:pt x="4163" y="1973"/>
                    <a:pt x="4238" y="1927"/>
                  </a:cubicBezTo>
                  <a:cubicBezTo>
                    <a:pt x="4163" y="1777"/>
                    <a:pt x="4101" y="1626"/>
                    <a:pt x="4013" y="1476"/>
                  </a:cubicBezTo>
                  <a:cubicBezTo>
                    <a:pt x="3889" y="1730"/>
                    <a:pt x="3764" y="1984"/>
                    <a:pt x="3652" y="2238"/>
                  </a:cubicBezTo>
                  <a:cubicBezTo>
                    <a:pt x="2493" y="4651"/>
                    <a:pt x="1321" y="7075"/>
                    <a:pt x="162" y="9488"/>
                  </a:cubicBezTo>
                  <a:cubicBezTo>
                    <a:pt x="237" y="9488"/>
                    <a:pt x="299" y="9488"/>
                    <a:pt x="374" y="9488"/>
                  </a:cubicBezTo>
                  <a:cubicBezTo>
                    <a:pt x="1583" y="6995"/>
                    <a:pt x="2779" y="4490"/>
                    <a:pt x="3988" y="1996"/>
                  </a:cubicBezTo>
                  <a:close/>
                  <a:moveTo>
                    <a:pt x="21189" y="9488"/>
                  </a:moveTo>
                  <a:cubicBezTo>
                    <a:pt x="21263" y="9488"/>
                    <a:pt x="21326" y="9488"/>
                    <a:pt x="21401" y="9488"/>
                  </a:cubicBezTo>
                  <a:cubicBezTo>
                    <a:pt x="20640" y="7918"/>
                    <a:pt x="19892" y="6348"/>
                    <a:pt x="19132" y="4778"/>
                  </a:cubicBezTo>
                  <a:cubicBezTo>
                    <a:pt x="18609" y="3681"/>
                    <a:pt x="18073" y="2573"/>
                    <a:pt x="17549" y="1476"/>
                  </a:cubicBezTo>
                  <a:cubicBezTo>
                    <a:pt x="17474" y="1626"/>
                    <a:pt x="17400" y="1777"/>
                    <a:pt x="17325" y="1927"/>
                  </a:cubicBezTo>
                  <a:cubicBezTo>
                    <a:pt x="17400" y="1973"/>
                    <a:pt x="17487" y="1996"/>
                    <a:pt x="17574" y="1996"/>
                  </a:cubicBezTo>
                  <a:cubicBezTo>
                    <a:pt x="18796" y="4490"/>
                    <a:pt x="19992" y="6995"/>
                    <a:pt x="21189" y="9488"/>
                  </a:cubicBezTo>
                  <a:close/>
                  <a:moveTo>
                    <a:pt x="2580" y="2181"/>
                  </a:moveTo>
                  <a:cubicBezTo>
                    <a:pt x="2917" y="2181"/>
                    <a:pt x="3266" y="2181"/>
                    <a:pt x="3602" y="2181"/>
                  </a:cubicBezTo>
                  <a:cubicBezTo>
                    <a:pt x="3639" y="2111"/>
                    <a:pt x="3664" y="2042"/>
                    <a:pt x="3702" y="1973"/>
                  </a:cubicBezTo>
                  <a:cubicBezTo>
                    <a:pt x="3627" y="1927"/>
                    <a:pt x="3577" y="1869"/>
                    <a:pt x="3527" y="1800"/>
                  </a:cubicBezTo>
                  <a:cubicBezTo>
                    <a:pt x="3216" y="1800"/>
                    <a:pt x="2904" y="1800"/>
                    <a:pt x="2580" y="1800"/>
                  </a:cubicBezTo>
                  <a:cubicBezTo>
                    <a:pt x="2480" y="1800"/>
                    <a:pt x="2393" y="1869"/>
                    <a:pt x="2381" y="1950"/>
                  </a:cubicBezTo>
                  <a:cubicBezTo>
                    <a:pt x="2368" y="2065"/>
                    <a:pt x="2468" y="2181"/>
                    <a:pt x="2580" y="2181"/>
                  </a:cubicBezTo>
                  <a:close/>
                  <a:moveTo>
                    <a:pt x="3964" y="2181"/>
                  </a:moveTo>
                  <a:cubicBezTo>
                    <a:pt x="5945" y="2181"/>
                    <a:pt x="7927" y="2181"/>
                    <a:pt x="9909" y="2181"/>
                  </a:cubicBezTo>
                  <a:cubicBezTo>
                    <a:pt x="9909" y="2054"/>
                    <a:pt x="9909" y="1927"/>
                    <a:pt x="9909" y="1811"/>
                  </a:cubicBezTo>
                  <a:cubicBezTo>
                    <a:pt x="8089" y="1811"/>
                    <a:pt x="6269" y="1811"/>
                    <a:pt x="4450" y="1811"/>
                  </a:cubicBezTo>
                  <a:cubicBezTo>
                    <a:pt x="4362" y="1950"/>
                    <a:pt x="4213" y="2054"/>
                    <a:pt x="4038" y="2054"/>
                  </a:cubicBezTo>
                  <a:cubicBezTo>
                    <a:pt x="4013" y="2088"/>
                    <a:pt x="3988" y="2134"/>
                    <a:pt x="3964" y="2181"/>
                  </a:cubicBezTo>
                  <a:close/>
                  <a:moveTo>
                    <a:pt x="11666" y="2181"/>
                  </a:moveTo>
                  <a:cubicBezTo>
                    <a:pt x="13648" y="2181"/>
                    <a:pt x="15630" y="2181"/>
                    <a:pt x="17599" y="2181"/>
                  </a:cubicBezTo>
                  <a:cubicBezTo>
                    <a:pt x="17574" y="2134"/>
                    <a:pt x="17562" y="2100"/>
                    <a:pt x="17537" y="2054"/>
                  </a:cubicBezTo>
                  <a:cubicBezTo>
                    <a:pt x="17362" y="2042"/>
                    <a:pt x="17200" y="1950"/>
                    <a:pt x="17125" y="1811"/>
                  </a:cubicBezTo>
                  <a:cubicBezTo>
                    <a:pt x="15306" y="1811"/>
                    <a:pt x="13486" y="1811"/>
                    <a:pt x="11666" y="1811"/>
                  </a:cubicBezTo>
                  <a:cubicBezTo>
                    <a:pt x="11666" y="1927"/>
                    <a:pt x="11666" y="2054"/>
                    <a:pt x="11666" y="2181"/>
                  </a:cubicBezTo>
                  <a:close/>
                  <a:moveTo>
                    <a:pt x="18983" y="2181"/>
                  </a:moveTo>
                  <a:cubicBezTo>
                    <a:pt x="19082" y="2181"/>
                    <a:pt x="19170" y="2100"/>
                    <a:pt x="19170" y="2007"/>
                  </a:cubicBezTo>
                  <a:cubicBezTo>
                    <a:pt x="19182" y="1904"/>
                    <a:pt x="19095" y="1800"/>
                    <a:pt x="18983" y="1800"/>
                  </a:cubicBezTo>
                  <a:cubicBezTo>
                    <a:pt x="18671" y="1800"/>
                    <a:pt x="18347" y="1800"/>
                    <a:pt x="18035" y="1800"/>
                  </a:cubicBezTo>
                  <a:cubicBezTo>
                    <a:pt x="17998" y="1869"/>
                    <a:pt x="17936" y="1927"/>
                    <a:pt x="17861" y="1973"/>
                  </a:cubicBezTo>
                  <a:cubicBezTo>
                    <a:pt x="17898" y="2042"/>
                    <a:pt x="17923" y="2111"/>
                    <a:pt x="17961" y="2181"/>
                  </a:cubicBezTo>
                  <a:cubicBezTo>
                    <a:pt x="18310" y="2181"/>
                    <a:pt x="18646" y="2181"/>
                    <a:pt x="18983" y="2181"/>
                  </a:cubicBezTo>
                  <a:close/>
                  <a:moveTo>
                    <a:pt x="4213" y="2296"/>
                  </a:moveTo>
                  <a:cubicBezTo>
                    <a:pt x="5359" y="4697"/>
                    <a:pt x="6506" y="7087"/>
                    <a:pt x="7640" y="9488"/>
                  </a:cubicBezTo>
                  <a:cubicBezTo>
                    <a:pt x="7728" y="9488"/>
                    <a:pt x="7802" y="9488"/>
                    <a:pt x="7890" y="9488"/>
                  </a:cubicBezTo>
                  <a:cubicBezTo>
                    <a:pt x="6743" y="7087"/>
                    <a:pt x="5596" y="4697"/>
                    <a:pt x="4462" y="2296"/>
                  </a:cubicBezTo>
                  <a:cubicBezTo>
                    <a:pt x="4375" y="2296"/>
                    <a:pt x="4288" y="2296"/>
                    <a:pt x="4213" y="2296"/>
                  </a:cubicBezTo>
                  <a:close/>
                  <a:moveTo>
                    <a:pt x="15567" y="5563"/>
                  </a:moveTo>
                  <a:cubicBezTo>
                    <a:pt x="14944" y="6868"/>
                    <a:pt x="14321" y="8184"/>
                    <a:pt x="13698" y="9488"/>
                  </a:cubicBezTo>
                  <a:cubicBezTo>
                    <a:pt x="13785" y="9488"/>
                    <a:pt x="13860" y="9488"/>
                    <a:pt x="13947" y="9488"/>
                  </a:cubicBezTo>
                  <a:cubicBezTo>
                    <a:pt x="15094" y="7087"/>
                    <a:pt x="16228" y="4697"/>
                    <a:pt x="17375" y="2296"/>
                  </a:cubicBezTo>
                  <a:cubicBezTo>
                    <a:pt x="17300" y="2296"/>
                    <a:pt x="17213" y="2296"/>
                    <a:pt x="17138" y="2296"/>
                  </a:cubicBezTo>
                  <a:cubicBezTo>
                    <a:pt x="16602" y="3393"/>
                    <a:pt x="16078" y="4478"/>
                    <a:pt x="15567" y="5563"/>
                  </a:cubicBezTo>
                  <a:close/>
                  <a:moveTo>
                    <a:pt x="7977" y="9615"/>
                  </a:moveTo>
                  <a:cubicBezTo>
                    <a:pt x="5322" y="9615"/>
                    <a:pt x="2655" y="9615"/>
                    <a:pt x="0" y="9615"/>
                  </a:cubicBezTo>
                  <a:cubicBezTo>
                    <a:pt x="100" y="9892"/>
                    <a:pt x="249" y="10169"/>
                    <a:pt x="411" y="10423"/>
                  </a:cubicBezTo>
                  <a:cubicBezTo>
                    <a:pt x="860" y="11081"/>
                    <a:pt x="1533" y="11612"/>
                    <a:pt x="2306" y="11924"/>
                  </a:cubicBezTo>
                  <a:cubicBezTo>
                    <a:pt x="3203" y="12294"/>
                    <a:pt x="4250" y="12351"/>
                    <a:pt x="5197" y="12086"/>
                  </a:cubicBezTo>
                  <a:cubicBezTo>
                    <a:pt x="5659" y="11959"/>
                    <a:pt x="6107" y="11751"/>
                    <a:pt x="6494" y="11485"/>
                  </a:cubicBezTo>
                  <a:cubicBezTo>
                    <a:pt x="7179" y="11012"/>
                    <a:pt x="7703" y="10354"/>
                    <a:pt x="7977" y="9615"/>
                  </a:cubicBezTo>
                  <a:close/>
                  <a:moveTo>
                    <a:pt x="13598" y="9615"/>
                  </a:moveTo>
                  <a:cubicBezTo>
                    <a:pt x="13773" y="10100"/>
                    <a:pt x="14072" y="10550"/>
                    <a:pt x="14433" y="10931"/>
                  </a:cubicBezTo>
                  <a:cubicBezTo>
                    <a:pt x="14795" y="11312"/>
                    <a:pt x="15231" y="11612"/>
                    <a:pt x="15729" y="11843"/>
                  </a:cubicBezTo>
                  <a:cubicBezTo>
                    <a:pt x="16216" y="12063"/>
                    <a:pt x="16764" y="12201"/>
                    <a:pt x="17312" y="12236"/>
                  </a:cubicBezTo>
                  <a:cubicBezTo>
                    <a:pt x="17873" y="12270"/>
                    <a:pt x="18447" y="12201"/>
                    <a:pt x="18983" y="12028"/>
                  </a:cubicBezTo>
                  <a:cubicBezTo>
                    <a:pt x="19381" y="11901"/>
                    <a:pt x="19755" y="11716"/>
                    <a:pt x="20092" y="11497"/>
                  </a:cubicBezTo>
                  <a:cubicBezTo>
                    <a:pt x="20790" y="11035"/>
                    <a:pt x="21313" y="10366"/>
                    <a:pt x="21600" y="9615"/>
                  </a:cubicBezTo>
                  <a:cubicBezTo>
                    <a:pt x="18908" y="9615"/>
                    <a:pt x="16253" y="9615"/>
                    <a:pt x="13598" y="9615"/>
                  </a:cubicBezTo>
                  <a:close/>
                  <a:moveTo>
                    <a:pt x="12127" y="18874"/>
                  </a:moveTo>
                  <a:cubicBezTo>
                    <a:pt x="11218" y="18874"/>
                    <a:pt x="10308" y="18874"/>
                    <a:pt x="9410" y="18874"/>
                  </a:cubicBezTo>
                  <a:cubicBezTo>
                    <a:pt x="9261" y="18874"/>
                    <a:pt x="9111" y="18874"/>
                    <a:pt x="8962" y="18897"/>
                  </a:cubicBezTo>
                  <a:cubicBezTo>
                    <a:pt x="8525" y="18955"/>
                    <a:pt x="8139" y="19209"/>
                    <a:pt x="7927" y="19567"/>
                  </a:cubicBezTo>
                  <a:cubicBezTo>
                    <a:pt x="7815" y="19751"/>
                    <a:pt x="7753" y="19959"/>
                    <a:pt x="7740" y="20167"/>
                  </a:cubicBezTo>
                  <a:cubicBezTo>
                    <a:pt x="7989" y="20167"/>
                    <a:pt x="8226" y="20167"/>
                    <a:pt x="8475" y="20167"/>
                  </a:cubicBezTo>
                  <a:cubicBezTo>
                    <a:pt x="10270" y="20167"/>
                    <a:pt x="12065" y="20167"/>
                    <a:pt x="13860" y="20167"/>
                  </a:cubicBezTo>
                  <a:cubicBezTo>
                    <a:pt x="13847" y="19913"/>
                    <a:pt x="13760" y="19659"/>
                    <a:pt x="13598" y="19451"/>
                  </a:cubicBezTo>
                  <a:cubicBezTo>
                    <a:pt x="13361" y="19140"/>
                    <a:pt x="12987" y="18932"/>
                    <a:pt x="12589" y="18886"/>
                  </a:cubicBezTo>
                  <a:cubicBezTo>
                    <a:pt x="12414" y="18863"/>
                    <a:pt x="12277" y="18874"/>
                    <a:pt x="12127" y="18874"/>
                  </a:cubicBezTo>
                  <a:close/>
                  <a:moveTo>
                    <a:pt x="15293" y="20294"/>
                  </a:moveTo>
                  <a:cubicBezTo>
                    <a:pt x="15206" y="20271"/>
                    <a:pt x="15106" y="20282"/>
                    <a:pt x="15007" y="20282"/>
                  </a:cubicBezTo>
                  <a:cubicBezTo>
                    <a:pt x="12190" y="20282"/>
                    <a:pt x="9360" y="20282"/>
                    <a:pt x="6544" y="20282"/>
                  </a:cubicBezTo>
                  <a:cubicBezTo>
                    <a:pt x="6456" y="20282"/>
                    <a:pt x="6369" y="20282"/>
                    <a:pt x="6282" y="20294"/>
                  </a:cubicBezTo>
                  <a:cubicBezTo>
                    <a:pt x="6033" y="20340"/>
                    <a:pt x="5821" y="20525"/>
                    <a:pt x="5758" y="20744"/>
                  </a:cubicBezTo>
                  <a:cubicBezTo>
                    <a:pt x="5696" y="20952"/>
                    <a:pt x="5758" y="21183"/>
                    <a:pt x="5908" y="21345"/>
                  </a:cubicBezTo>
                  <a:cubicBezTo>
                    <a:pt x="6008" y="21437"/>
                    <a:pt x="6132" y="21506"/>
                    <a:pt x="6269" y="21541"/>
                  </a:cubicBezTo>
                  <a:cubicBezTo>
                    <a:pt x="6344" y="21552"/>
                    <a:pt x="6419" y="21564"/>
                    <a:pt x="6494" y="21564"/>
                  </a:cubicBezTo>
                  <a:cubicBezTo>
                    <a:pt x="9373" y="21564"/>
                    <a:pt x="12265" y="21564"/>
                    <a:pt x="15144" y="21564"/>
                  </a:cubicBezTo>
                  <a:cubicBezTo>
                    <a:pt x="15343" y="21564"/>
                    <a:pt x="15530" y="21483"/>
                    <a:pt x="15667" y="21345"/>
                  </a:cubicBezTo>
                  <a:cubicBezTo>
                    <a:pt x="15842" y="21160"/>
                    <a:pt x="15892" y="20883"/>
                    <a:pt x="15792" y="20664"/>
                  </a:cubicBezTo>
                  <a:cubicBezTo>
                    <a:pt x="15705" y="20479"/>
                    <a:pt x="15505" y="20340"/>
                    <a:pt x="15293" y="2029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01202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2BD6A4E0-AA96-3260-3A48-C571D731391A}"/>
              </a:ext>
            </a:extLst>
          </p:cNvPr>
          <p:cNvGrpSpPr/>
          <p:nvPr userDrawn="1"/>
        </p:nvGrpSpPr>
        <p:grpSpPr>
          <a:xfrm>
            <a:off x="-229146" y="330982"/>
            <a:ext cx="8684578" cy="6527681"/>
            <a:chOff x="-229146" y="330982"/>
            <a:chExt cx="8684578" cy="6527681"/>
          </a:xfrm>
        </p:grpSpPr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B968B896-88F8-A347-A21F-1D88936578AF}"/>
                </a:ext>
              </a:extLst>
            </p:cNvPr>
            <p:cNvSpPr/>
            <p:nvPr userDrawn="1"/>
          </p:nvSpPr>
          <p:spPr>
            <a:xfrm>
              <a:off x="2197251" y="2385743"/>
              <a:ext cx="695844" cy="33388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56" y="0"/>
                  </a:moveTo>
                  <a:lnTo>
                    <a:pt x="19003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2256" y="0"/>
                  </a:lnTo>
                  <a:lnTo>
                    <a:pt x="2256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2" name="Shape">
              <a:extLst>
                <a:ext uri="{FF2B5EF4-FFF2-40B4-BE49-F238E27FC236}">
                  <a16:creationId xmlns:a16="http://schemas.microsoft.com/office/drawing/2014/main" id="{ADF0F103-0955-754C-A9D6-B18047126CE0}"/>
                </a:ext>
              </a:extLst>
            </p:cNvPr>
            <p:cNvSpPr/>
            <p:nvPr userDrawn="1"/>
          </p:nvSpPr>
          <p:spPr>
            <a:xfrm>
              <a:off x="413603" y="5819303"/>
              <a:ext cx="8041829" cy="1039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" y="0"/>
                  </a:moveTo>
                  <a:lnTo>
                    <a:pt x="19539" y="0"/>
                  </a:lnTo>
                  <a:lnTo>
                    <a:pt x="19539" y="7208"/>
                  </a:lnTo>
                  <a:lnTo>
                    <a:pt x="20586" y="7208"/>
                  </a:lnTo>
                  <a:lnTo>
                    <a:pt x="20586" y="14392"/>
                  </a:lnTo>
                  <a:lnTo>
                    <a:pt x="21600" y="14392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14392"/>
                  </a:lnTo>
                  <a:lnTo>
                    <a:pt x="1014" y="14392"/>
                  </a:lnTo>
                  <a:lnTo>
                    <a:pt x="1014" y="7208"/>
                  </a:lnTo>
                  <a:lnTo>
                    <a:pt x="2061" y="7208"/>
                  </a:lnTo>
                  <a:lnTo>
                    <a:pt x="2061" y="0"/>
                  </a:lnTo>
                  <a:lnTo>
                    <a:pt x="2061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3" name="Shape">
              <a:extLst>
                <a:ext uri="{FF2B5EF4-FFF2-40B4-BE49-F238E27FC236}">
                  <a16:creationId xmlns:a16="http://schemas.microsoft.com/office/drawing/2014/main" id="{1BAD19B0-10EB-6247-B326-9468B79C827B}"/>
                </a:ext>
              </a:extLst>
            </p:cNvPr>
            <p:cNvSpPr/>
            <p:nvPr userDrawn="1"/>
          </p:nvSpPr>
          <p:spPr>
            <a:xfrm>
              <a:off x="843000" y="330982"/>
              <a:ext cx="7185238" cy="1506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8568"/>
                  </a:moveTo>
                  <a:lnTo>
                    <a:pt x="10800" y="0"/>
                  </a:lnTo>
                  <a:lnTo>
                    <a:pt x="0" y="18568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1856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4" name="Rectangle">
              <a:extLst>
                <a:ext uri="{FF2B5EF4-FFF2-40B4-BE49-F238E27FC236}">
                  <a16:creationId xmlns:a16="http://schemas.microsoft.com/office/drawing/2014/main" id="{D3C80FB3-EE6D-8141-AD05-C02C0DF9685F}"/>
                </a:ext>
              </a:extLst>
            </p:cNvPr>
            <p:cNvSpPr/>
            <p:nvPr userDrawn="1"/>
          </p:nvSpPr>
          <p:spPr>
            <a:xfrm>
              <a:off x="1767854" y="1938469"/>
              <a:ext cx="5348741" cy="345719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5" name="Shape">
              <a:extLst>
                <a:ext uri="{FF2B5EF4-FFF2-40B4-BE49-F238E27FC236}">
                  <a16:creationId xmlns:a16="http://schemas.microsoft.com/office/drawing/2014/main" id="{C754001E-35CA-F84D-BAE7-5EDF5F664D0B}"/>
                </a:ext>
              </a:extLst>
            </p:cNvPr>
            <p:cNvSpPr/>
            <p:nvPr userDrawn="1"/>
          </p:nvSpPr>
          <p:spPr>
            <a:xfrm>
              <a:off x="5984750" y="2385479"/>
              <a:ext cx="694742" cy="3340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59" y="0"/>
                  </a:moveTo>
                  <a:lnTo>
                    <a:pt x="18998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225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6" name="Shape">
              <a:extLst>
                <a:ext uri="{FF2B5EF4-FFF2-40B4-BE49-F238E27FC236}">
                  <a16:creationId xmlns:a16="http://schemas.microsoft.com/office/drawing/2014/main" id="{BA9A4B41-F05E-CF49-AA91-9751B7E3A54A}"/>
                </a:ext>
              </a:extLst>
            </p:cNvPr>
            <p:cNvSpPr/>
            <p:nvPr userDrawn="1"/>
          </p:nvSpPr>
          <p:spPr>
            <a:xfrm>
              <a:off x="3463420" y="2385479"/>
              <a:ext cx="694744" cy="3340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25" y="0"/>
                  </a:moveTo>
                  <a:lnTo>
                    <a:pt x="18998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2225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7" name="Shape">
              <a:extLst>
                <a:ext uri="{FF2B5EF4-FFF2-40B4-BE49-F238E27FC236}">
                  <a16:creationId xmlns:a16="http://schemas.microsoft.com/office/drawing/2014/main" id="{05C6AC13-50BF-6F4D-A19A-00004615630F}"/>
                </a:ext>
              </a:extLst>
            </p:cNvPr>
            <p:cNvSpPr/>
            <p:nvPr userDrawn="1"/>
          </p:nvSpPr>
          <p:spPr>
            <a:xfrm>
              <a:off x="4718580" y="2385743"/>
              <a:ext cx="694742" cy="33388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59" y="0"/>
                  </a:moveTo>
                  <a:lnTo>
                    <a:pt x="18998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2259" y="0"/>
                  </a:lnTo>
                  <a:lnTo>
                    <a:pt x="225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8F5932F0-D441-3756-95D8-914E14479CE4}"/>
                </a:ext>
              </a:extLst>
            </p:cNvPr>
            <p:cNvGrpSpPr/>
            <p:nvPr userDrawn="1"/>
          </p:nvGrpSpPr>
          <p:grpSpPr>
            <a:xfrm>
              <a:off x="-229146" y="2309077"/>
              <a:ext cx="2774319" cy="2469835"/>
              <a:chOff x="1019162" y="2152916"/>
              <a:chExt cx="2774319" cy="2469835"/>
            </a:xfrm>
          </p:grpSpPr>
          <p:sp>
            <p:nvSpPr>
              <p:cNvPr id="29" name="Oval">
                <a:extLst>
                  <a:ext uri="{FF2B5EF4-FFF2-40B4-BE49-F238E27FC236}">
                    <a16:creationId xmlns:a16="http://schemas.microsoft.com/office/drawing/2014/main" id="{33FABA35-BF5E-874D-ABE8-D4BC5C43E3CE}"/>
                  </a:ext>
                </a:extLst>
              </p:cNvPr>
              <p:cNvSpPr/>
              <p:nvPr userDrawn="1"/>
            </p:nvSpPr>
            <p:spPr>
              <a:xfrm>
                <a:off x="1074213" y="4211819"/>
                <a:ext cx="946875" cy="138724"/>
              </a:xfrm>
              <a:prstGeom prst="ellipse">
                <a:avLst/>
              </a:prstGeom>
              <a:solidFill>
                <a:schemeClr val="accent1">
                  <a:lumMod val="50000"/>
                </a:schemeClr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30" name="Shape">
                <a:extLst>
                  <a:ext uri="{FF2B5EF4-FFF2-40B4-BE49-F238E27FC236}">
                    <a16:creationId xmlns:a16="http://schemas.microsoft.com/office/drawing/2014/main" id="{45B5E2A9-3CD3-8D40-9446-A4076EFB53E3}"/>
                  </a:ext>
                </a:extLst>
              </p:cNvPr>
              <p:cNvSpPr/>
              <p:nvPr userDrawn="1"/>
            </p:nvSpPr>
            <p:spPr>
              <a:xfrm>
                <a:off x="1019162" y="4266869"/>
                <a:ext cx="1040461" cy="3558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37" extrusionOk="0">
                    <a:moveTo>
                      <a:pt x="1349" y="20"/>
                    </a:moveTo>
                    <a:cubicBezTo>
                      <a:pt x="8366" y="3463"/>
                      <a:pt x="13234" y="3150"/>
                      <a:pt x="20251" y="20"/>
                    </a:cubicBezTo>
                    <a:cubicBezTo>
                      <a:pt x="20663" y="-168"/>
                      <a:pt x="20846" y="1022"/>
                      <a:pt x="20983" y="2024"/>
                    </a:cubicBezTo>
                    <a:cubicBezTo>
                      <a:pt x="21349" y="4716"/>
                      <a:pt x="21600" y="7095"/>
                      <a:pt x="21600" y="10037"/>
                    </a:cubicBezTo>
                    <a:cubicBezTo>
                      <a:pt x="21600" y="11978"/>
                      <a:pt x="21509" y="16861"/>
                      <a:pt x="20617" y="17300"/>
                    </a:cubicBezTo>
                    <a:cubicBezTo>
                      <a:pt x="13371" y="20994"/>
                      <a:pt x="8206" y="21432"/>
                      <a:pt x="983" y="17300"/>
                    </a:cubicBezTo>
                    <a:cubicBezTo>
                      <a:pt x="91" y="16799"/>
                      <a:pt x="0" y="11978"/>
                      <a:pt x="0" y="10037"/>
                    </a:cubicBezTo>
                    <a:cubicBezTo>
                      <a:pt x="0" y="7032"/>
                      <a:pt x="251" y="4716"/>
                      <a:pt x="617" y="2024"/>
                    </a:cubicBezTo>
                    <a:cubicBezTo>
                      <a:pt x="754" y="1022"/>
                      <a:pt x="960" y="-168"/>
                      <a:pt x="1349" y="20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31" name="Shape">
                <a:extLst>
                  <a:ext uri="{FF2B5EF4-FFF2-40B4-BE49-F238E27FC236}">
                    <a16:creationId xmlns:a16="http://schemas.microsoft.com/office/drawing/2014/main" id="{DF11B779-3F11-1D44-90C7-1411AC78D8E9}"/>
                  </a:ext>
                </a:extLst>
              </p:cNvPr>
              <p:cNvSpPr/>
              <p:nvPr userDrawn="1"/>
            </p:nvSpPr>
            <p:spPr>
              <a:xfrm>
                <a:off x="1294417" y="2152916"/>
                <a:ext cx="2499064" cy="19278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79" h="21600" extrusionOk="0">
                    <a:moveTo>
                      <a:pt x="18499" y="16431"/>
                    </a:moveTo>
                    <a:lnTo>
                      <a:pt x="8802" y="9659"/>
                    </a:lnTo>
                    <a:cubicBezTo>
                      <a:pt x="8916" y="9412"/>
                      <a:pt x="9030" y="9153"/>
                      <a:pt x="9134" y="8906"/>
                    </a:cubicBezTo>
                    <a:cubicBezTo>
                      <a:pt x="9248" y="8647"/>
                      <a:pt x="9362" y="8388"/>
                      <a:pt x="9477" y="8142"/>
                    </a:cubicBezTo>
                    <a:cubicBezTo>
                      <a:pt x="9591" y="7883"/>
                      <a:pt x="9705" y="7624"/>
                      <a:pt x="9819" y="7364"/>
                    </a:cubicBezTo>
                    <a:cubicBezTo>
                      <a:pt x="9933" y="7105"/>
                      <a:pt x="10075" y="6871"/>
                      <a:pt x="10161" y="6600"/>
                    </a:cubicBezTo>
                    <a:cubicBezTo>
                      <a:pt x="10256" y="6316"/>
                      <a:pt x="10237" y="5983"/>
                      <a:pt x="10361" y="5724"/>
                    </a:cubicBezTo>
                    <a:cubicBezTo>
                      <a:pt x="10475" y="5452"/>
                      <a:pt x="10731" y="5329"/>
                      <a:pt x="10855" y="5058"/>
                    </a:cubicBezTo>
                    <a:lnTo>
                      <a:pt x="11197" y="4293"/>
                    </a:lnTo>
                    <a:cubicBezTo>
                      <a:pt x="8478" y="2813"/>
                      <a:pt x="7813" y="2319"/>
                      <a:pt x="5465" y="0"/>
                    </a:cubicBezTo>
                    <a:cubicBezTo>
                      <a:pt x="5350" y="259"/>
                      <a:pt x="5208" y="493"/>
                      <a:pt x="5122" y="777"/>
                    </a:cubicBezTo>
                    <a:cubicBezTo>
                      <a:pt x="5027" y="1061"/>
                      <a:pt x="5046" y="1394"/>
                      <a:pt x="4923" y="1653"/>
                    </a:cubicBezTo>
                    <a:cubicBezTo>
                      <a:pt x="4809" y="1924"/>
                      <a:pt x="4571" y="2072"/>
                      <a:pt x="4428" y="2319"/>
                    </a:cubicBezTo>
                    <a:cubicBezTo>
                      <a:pt x="4295" y="2553"/>
                      <a:pt x="4200" y="2837"/>
                      <a:pt x="4086" y="3096"/>
                    </a:cubicBezTo>
                    <a:cubicBezTo>
                      <a:pt x="3972" y="3355"/>
                      <a:pt x="3858" y="3614"/>
                      <a:pt x="3744" y="3861"/>
                    </a:cubicBezTo>
                    <a:cubicBezTo>
                      <a:pt x="3630" y="4120"/>
                      <a:pt x="3516" y="4379"/>
                      <a:pt x="3402" y="4626"/>
                    </a:cubicBezTo>
                    <a:cubicBezTo>
                      <a:pt x="3287" y="4885"/>
                      <a:pt x="3173" y="5144"/>
                      <a:pt x="3059" y="5403"/>
                    </a:cubicBezTo>
                    <a:cubicBezTo>
                      <a:pt x="2945" y="5662"/>
                      <a:pt x="2831" y="5921"/>
                      <a:pt x="2717" y="6168"/>
                    </a:cubicBezTo>
                    <a:cubicBezTo>
                      <a:pt x="2603" y="6427"/>
                      <a:pt x="2489" y="6686"/>
                      <a:pt x="2375" y="6945"/>
                    </a:cubicBezTo>
                    <a:cubicBezTo>
                      <a:pt x="2261" y="7204"/>
                      <a:pt x="2147" y="7463"/>
                      <a:pt x="2033" y="7710"/>
                    </a:cubicBezTo>
                    <a:cubicBezTo>
                      <a:pt x="1918" y="7969"/>
                      <a:pt x="1804" y="8228"/>
                      <a:pt x="1690" y="8475"/>
                    </a:cubicBezTo>
                    <a:cubicBezTo>
                      <a:pt x="1576" y="8734"/>
                      <a:pt x="1462" y="8993"/>
                      <a:pt x="1348" y="9252"/>
                    </a:cubicBezTo>
                    <a:cubicBezTo>
                      <a:pt x="1234" y="9511"/>
                      <a:pt x="1091" y="9745"/>
                      <a:pt x="1006" y="10017"/>
                    </a:cubicBezTo>
                    <a:cubicBezTo>
                      <a:pt x="911" y="10300"/>
                      <a:pt x="930" y="10633"/>
                      <a:pt x="806" y="10893"/>
                    </a:cubicBezTo>
                    <a:cubicBezTo>
                      <a:pt x="692" y="11164"/>
                      <a:pt x="435" y="11287"/>
                      <a:pt x="312" y="11559"/>
                    </a:cubicBezTo>
                    <a:lnTo>
                      <a:pt x="36" y="12175"/>
                    </a:lnTo>
                    <a:cubicBezTo>
                      <a:pt x="-11" y="12286"/>
                      <a:pt x="-21" y="12348"/>
                      <a:pt x="65" y="12435"/>
                    </a:cubicBezTo>
                    <a:cubicBezTo>
                      <a:pt x="2280" y="14630"/>
                      <a:pt x="2983" y="15173"/>
                      <a:pt x="5531" y="16542"/>
                    </a:cubicBezTo>
                    <a:cubicBezTo>
                      <a:pt x="5683" y="16629"/>
                      <a:pt x="5712" y="16579"/>
                      <a:pt x="5816" y="16382"/>
                    </a:cubicBezTo>
                    <a:cubicBezTo>
                      <a:pt x="5902" y="16209"/>
                      <a:pt x="5987" y="16049"/>
                      <a:pt x="6044" y="15864"/>
                    </a:cubicBezTo>
                    <a:cubicBezTo>
                      <a:pt x="6140" y="15580"/>
                      <a:pt x="6121" y="15247"/>
                      <a:pt x="6244" y="14988"/>
                    </a:cubicBezTo>
                    <a:cubicBezTo>
                      <a:pt x="6358" y="14717"/>
                      <a:pt x="6596" y="14569"/>
                      <a:pt x="6739" y="14322"/>
                    </a:cubicBezTo>
                    <a:cubicBezTo>
                      <a:pt x="6872" y="14088"/>
                      <a:pt x="6967" y="13804"/>
                      <a:pt x="7081" y="13545"/>
                    </a:cubicBezTo>
                    <a:cubicBezTo>
                      <a:pt x="7195" y="13286"/>
                      <a:pt x="7309" y="13027"/>
                      <a:pt x="7423" y="12780"/>
                    </a:cubicBezTo>
                    <a:cubicBezTo>
                      <a:pt x="7537" y="12521"/>
                      <a:pt x="7651" y="12262"/>
                      <a:pt x="7765" y="12003"/>
                    </a:cubicBezTo>
                    <a:cubicBezTo>
                      <a:pt x="7832" y="11855"/>
                      <a:pt x="7898" y="11707"/>
                      <a:pt x="7955" y="11559"/>
                    </a:cubicBezTo>
                    <a:lnTo>
                      <a:pt x="17310" y="19071"/>
                    </a:lnTo>
                    <a:lnTo>
                      <a:pt x="20933" y="21600"/>
                    </a:lnTo>
                    <a:lnTo>
                      <a:pt x="21579" y="18923"/>
                    </a:lnTo>
                    <a:lnTo>
                      <a:pt x="18499" y="16431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32" name="Shape">
                <a:extLst>
                  <a:ext uri="{FF2B5EF4-FFF2-40B4-BE49-F238E27FC236}">
                    <a16:creationId xmlns:a16="http://schemas.microsoft.com/office/drawing/2014/main" id="{2B2A876C-E19B-2347-93D2-982E549A1126}"/>
                  </a:ext>
                </a:extLst>
              </p:cNvPr>
              <p:cNvSpPr/>
              <p:nvPr userDrawn="1"/>
            </p:nvSpPr>
            <p:spPr>
              <a:xfrm>
                <a:off x="1371488" y="2152917"/>
                <a:ext cx="1225159" cy="13636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46" h="21300" extrusionOk="0">
                    <a:moveTo>
                      <a:pt x="15887" y="2512"/>
                    </a:moveTo>
                    <a:cubicBezTo>
                      <a:pt x="19091" y="4163"/>
                      <a:pt x="21527" y="5762"/>
                      <a:pt x="21335" y="6072"/>
                    </a:cubicBezTo>
                    <a:cubicBezTo>
                      <a:pt x="21143" y="6381"/>
                      <a:pt x="18381" y="5281"/>
                      <a:pt x="15177" y="3613"/>
                    </a:cubicBezTo>
                    <a:cubicBezTo>
                      <a:pt x="11974" y="1962"/>
                      <a:pt x="9538" y="362"/>
                      <a:pt x="9729" y="53"/>
                    </a:cubicBezTo>
                    <a:cubicBezTo>
                      <a:pt x="9921" y="-257"/>
                      <a:pt x="12684" y="844"/>
                      <a:pt x="15887" y="2512"/>
                    </a:cubicBezTo>
                    <a:close/>
                    <a:moveTo>
                      <a:pt x="8387" y="2219"/>
                    </a:moveTo>
                    <a:cubicBezTo>
                      <a:pt x="8252" y="2426"/>
                      <a:pt x="8348" y="2684"/>
                      <a:pt x="8579" y="2821"/>
                    </a:cubicBezTo>
                    <a:cubicBezTo>
                      <a:pt x="12991" y="5882"/>
                      <a:pt x="14084" y="6450"/>
                      <a:pt x="19244" y="8342"/>
                    </a:cubicBezTo>
                    <a:cubicBezTo>
                      <a:pt x="19494" y="8445"/>
                      <a:pt x="19781" y="8393"/>
                      <a:pt x="19916" y="8187"/>
                    </a:cubicBezTo>
                    <a:cubicBezTo>
                      <a:pt x="20050" y="7981"/>
                      <a:pt x="19992" y="7671"/>
                      <a:pt x="19724" y="7568"/>
                    </a:cubicBezTo>
                    <a:cubicBezTo>
                      <a:pt x="14564" y="5676"/>
                      <a:pt x="13470" y="5109"/>
                      <a:pt x="9077" y="2047"/>
                    </a:cubicBezTo>
                    <a:cubicBezTo>
                      <a:pt x="8847" y="1910"/>
                      <a:pt x="8521" y="2013"/>
                      <a:pt x="8387" y="2219"/>
                    </a:cubicBezTo>
                    <a:close/>
                    <a:moveTo>
                      <a:pt x="61" y="15135"/>
                    </a:moveTo>
                    <a:cubicBezTo>
                      <a:pt x="-73" y="15341"/>
                      <a:pt x="23" y="15599"/>
                      <a:pt x="253" y="15737"/>
                    </a:cubicBezTo>
                    <a:cubicBezTo>
                      <a:pt x="4665" y="18798"/>
                      <a:pt x="5759" y="19365"/>
                      <a:pt x="10919" y="21257"/>
                    </a:cubicBezTo>
                    <a:cubicBezTo>
                      <a:pt x="11168" y="21343"/>
                      <a:pt x="11456" y="21309"/>
                      <a:pt x="11590" y="21085"/>
                    </a:cubicBezTo>
                    <a:cubicBezTo>
                      <a:pt x="11725" y="20879"/>
                      <a:pt x="11667" y="20569"/>
                      <a:pt x="11398" y="20483"/>
                    </a:cubicBezTo>
                    <a:cubicBezTo>
                      <a:pt x="6238" y="18591"/>
                      <a:pt x="5145" y="18024"/>
                      <a:pt x="752" y="14963"/>
                    </a:cubicBezTo>
                    <a:cubicBezTo>
                      <a:pt x="541" y="14825"/>
                      <a:pt x="215" y="14911"/>
                      <a:pt x="61" y="15135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</p:grpSp>
        <p:sp>
          <p:nvSpPr>
            <p:cNvPr id="33" name="Shape">
              <a:extLst>
                <a:ext uri="{FF2B5EF4-FFF2-40B4-BE49-F238E27FC236}">
                  <a16:creationId xmlns:a16="http://schemas.microsoft.com/office/drawing/2014/main" id="{3992E163-DC42-EF46-BD93-E04448AFCAA3}"/>
                </a:ext>
              </a:extLst>
            </p:cNvPr>
            <p:cNvSpPr/>
            <p:nvPr userDrawn="1"/>
          </p:nvSpPr>
          <p:spPr>
            <a:xfrm>
              <a:off x="6149901" y="4801375"/>
              <a:ext cx="1908065" cy="20566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4" extrusionOk="0">
                  <a:moveTo>
                    <a:pt x="10033" y="668"/>
                  </a:moveTo>
                  <a:cubicBezTo>
                    <a:pt x="10046" y="472"/>
                    <a:pt x="10146" y="287"/>
                    <a:pt x="10308" y="160"/>
                  </a:cubicBezTo>
                  <a:cubicBezTo>
                    <a:pt x="10482" y="22"/>
                    <a:pt x="10731" y="-36"/>
                    <a:pt x="10956" y="22"/>
                  </a:cubicBezTo>
                  <a:cubicBezTo>
                    <a:pt x="11218" y="79"/>
                    <a:pt x="11442" y="276"/>
                    <a:pt x="11517" y="518"/>
                  </a:cubicBezTo>
                  <a:cubicBezTo>
                    <a:pt x="11542" y="599"/>
                    <a:pt x="11542" y="680"/>
                    <a:pt x="11542" y="761"/>
                  </a:cubicBezTo>
                  <a:cubicBezTo>
                    <a:pt x="11542" y="6764"/>
                    <a:pt x="11542" y="12755"/>
                    <a:pt x="11542" y="18759"/>
                  </a:cubicBezTo>
                  <a:cubicBezTo>
                    <a:pt x="11043" y="18759"/>
                    <a:pt x="10544" y="18759"/>
                    <a:pt x="10046" y="18759"/>
                  </a:cubicBezTo>
                  <a:cubicBezTo>
                    <a:pt x="10046" y="12836"/>
                    <a:pt x="10046" y="6902"/>
                    <a:pt x="10046" y="980"/>
                  </a:cubicBezTo>
                  <a:cubicBezTo>
                    <a:pt x="10033" y="876"/>
                    <a:pt x="10033" y="772"/>
                    <a:pt x="10033" y="668"/>
                  </a:cubicBezTo>
                  <a:close/>
                  <a:moveTo>
                    <a:pt x="3988" y="1996"/>
                  </a:moveTo>
                  <a:cubicBezTo>
                    <a:pt x="4076" y="1996"/>
                    <a:pt x="4163" y="1973"/>
                    <a:pt x="4238" y="1927"/>
                  </a:cubicBezTo>
                  <a:cubicBezTo>
                    <a:pt x="4163" y="1777"/>
                    <a:pt x="4101" y="1626"/>
                    <a:pt x="4013" y="1476"/>
                  </a:cubicBezTo>
                  <a:cubicBezTo>
                    <a:pt x="3889" y="1730"/>
                    <a:pt x="3764" y="1984"/>
                    <a:pt x="3652" y="2238"/>
                  </a:cubicBezTo>
                  <a:cubicBezTo>
                    <a:pt x="2493" y="4651"/>
                    <a:pt x="1321" y="7075"/>
                    <a:pt x="162" y="9488"/>
                  </a:cubicBezTo>
                  <a:cubicBezTo>
                    <a:pt x="237" y="9488"/>
                    <a:pt x="299" y="9488"/>
                    <a:pt x="374" y="9488"/>
                  </a:cubicBezTo>
                  <a:cubicBezTo>
                    <a:pt x="1583" y="6995"/>
                    <a:pt x="2779" y="4490"/>
                    <a:pt x="3988" y="1996"/>
                  </a:cubicBezTo>
                  <a:close/>
                  <a:moveTo>
                    <a:pt x="21189" y="9488"/>
                  </a:moveTo>
                  <a:cubicBezTo>
                    <a:pt x="21263" y="9488"/>
                    <a:pt x="21326" y="9488"/>
                    <a:pt x="21401" y="9488"/>
                  </a:cubicBezTo>
                  <a:cubicBezTo>
                    <a:pt x="20640" y="7918"/>
                    <a:pt x="19892" y="6348"/>
                    <a:pt x="19132" y="4778"/>
                  </a:cubicBezTo>
                  <a:cubicBezTo>
                    <a:pt x="18609" y="3681"/>
                    <a:pt x="18073" y="2573"/>
                    <a:pt x="17549" y="1476"/>
                  </a:cubicBezTo>
                  <a:cubicBezTo>
                    <a:pt x="17474" y="1626"/>
                    <a:pt x="17400" y="1777"/>
                    <a:pt x="17325" y="1927"/>
                  </a:cubicBezTo>
                  <a:cubicBezTo>
                    <a:pt x="17400" y="1973"/>
                    <a:pt x="17487" y="1996"/>
                    <a:pt x="17574" y="1996"/>
                  </a:cubicBezTo>
                  <a:cubicBezTo>
                    <a:pt x="18796" y="4490"/>
                    <a:pt x="19992" y="6995"/>
                    <a:pt x="21189" y="9488"/>
                  </a:cubicBezTo>
                  <a:close/>
                  <a:moveTo>
                    <a:pt x="2580" y="2181"/>
                  </a:moveTo>
                  <a:cubicBezTo>
                    <a:pt x="2917" y="2181"/>
                    <a:pt x="3266" y="2181"/>
                    <a:pt x="3602" y="2181"/>
                  </a:cubicBezTo>
                  <a:cubicBezTo>
                    <a:pt x="3639" y="2111"/>
                    <a:pt x="3664" y="2042"/>
                    <a:pt x="3702" y="1973"/>
                  </a:cubicBezTo>
                  <a:cubicBezTo>
                    <a:pt x="3627" y="1927"/>
                    <a:pt x="3577" y="1869"/>
                    <a:pt x="3527" y="1800"/>
                  </a:cubicBezTo>
                  <a:cubicBezTo>
                    <a:pt x="3216" y="1800"/>
                    <a:pt x="2904" y="1800"/>
                    <a:pt x="2580" y="1800"/>
                  </a:cubicBezTo>
                  <a:cubicBezTo>
                    <a:pt x="2480" y="1800"/>
                    <a:pt x="2393" y="1869"/>
                    <a:pt x="2381" y="1950"/>
                  </a:cubicBezTo>
                  <a:cubicBezTo>
                    <a:pt x="2368" y="2065"/>
                    <a:pt x="2468" y="2181"/>
                    <a:pt x="2580" y="2181"/>
                  </a:cubicBezTo>
                  <a:close/>
                  <a:moveTo>
                    <a:pt x="3964" y="2181"/>
                  </a:moveTo>
                  <a:cubicBezTo>
                    <a:pt x="5945" y="2181"/>
                    <a:pt x="7927" y="2181"/>
                    <a:pt x="9909" y="2181"/>
                  </a:cubicBezTo>
                  <a:cubicBezTo>
                    <a:pt x="9909" y="2054"/>
                    <a:pt x="9909" y="1927"/>
                    <a:pt x="9909" y="1811"/>
                  </a:cubicBezTo>
                  <a:cubicBezTo>
                    <a:pt x="8089" y="1811"/>
                    <a:pt x="6269" y="1811"/>
                    <a:pt x="4450" y="1811"/>
                  </a:cubicBezTo>
                  <a:cubicBezTo>
                    <a:pt x="4362" y="1950"/>
                    <a:pt x="4213" y="2054"/>
                    <a:pt x="4038" y="2054"/>
                  </a:cubicBezTo>
                  <a:cubicBezTo>
                    <a:pt x="4013" y="2088"/>
                    <a:pt x="3988" y="2134"/>
                    <a:pt x="3964" y="2181"/>
                  </a:cubicBezTo>
                  <a:close/>
                  <a:moveTo>
                    <a:pt x="11666" y="2181"/>
                  </a:moveTo>
                  <a:cubicBezTo>
                    <a:pt x="13648" y="2181"/>
                    <a:pt x="15630" y="2181"/>
                    <a:pt x="17599" y="2181"/>
                  </a:cubicBezTo>
                  <a:cubicBezTo>
                    <a:pt x="17574" y="2134"/>
                    <a:pt x="17562" y="2100"/>
                    <a:pt x="17537" y="2054"/>
                  </a:cubicBezTo>
                  <a:cubicBezTo>
                    <a:pt x="17362" y="2042"/>
                    <a:pt x="17200" y="1950"/>
                    <a:pt x="17125" y="1811"/>
                  </a:cubicBezTo>
                  <a:cubicBezTo>
                    <a:pt x="15306" y="1811"/>
                    <a:pt x="13486" y="1811"/>
                    <a:pt x="11666" y="1811"/>
                  </a:cubicBezTo>
                  <a:cubicBezTo>
                    <a:pt x="11666" y="1927"/>
                    <a:pt x="11666" y="2054"/>
                    <a:pt x="11666" y="2181"/>
                  </a:cubicBezTo>
                  <a:close/>
                  <a:moveTo>
                    <a:pt x="18983" y="2181"/>
                  </a:moveTo>
                  <a:cubicBezTo>
                    <a:pt x="19082" y="2181"/>
                    <a:pt x="19170" y="2100"/>
                    <a:pt x="19170" y="2007"/>
                  </a:cubicBezTo>
                  <a:cubicBezTo>
                    <a:pt x="19182" y="1904"/>
                    <a:pt x="19095" y="1800"/>
                    <a:pt x="18983" y="1800"/>
                  </a:cubicBezTo>
                  <a:cubicBezTo>
                    <a:pt x="18671" y="1800"/>
                    <a:pt x="18347" y="1800"/>
                    <a:pt x="18035" y="1800"/>
                  </a:cubicBezTo>
                  <a:cubicBezTo>
                    <a:pt x="17998" y="1869"/>
                    <a:pt x="17936" y="1927"/>
                    <a:pt x="17861" y="1973"/>
                  </a:cubicBezTo>
                  <a:cubicBezTo>
                    <a:pt x="17898" y="2042"/>
                    <a:pt x="17923" y="2111"/>
                    <a:pt x="17961" y="2181"/>
                  </a:cubicBezTo>
                  <a:cubicBezTo>
                    <a:pt x="18310" y="2181"/>
                    <a:pt x="18646" y="2181"/>
                    <a:pt x="18983" y="2181"/>
                  </a:cubicBezTo>
                  <a:close/>
                  <a:moveTo>
                    <a:pt x="4213" y="2296"/>
                  </a:moveTo>
                  <a:cubicBezTo>
                    <a:pt x="5359" y="4697"/>
                    <a:pt x="6506" y="7087"/>
                    <a:pt x="7640" y="9488"/>
                  </a:cubicBezTo>
                  <a:cubicBezTo>
                    <a:pt x="7728" y="9488"/>
                    <a:pt x="7802" y="9488"/>
                    <a:pt x="7890" y="9488"/>
                  </a:cubicBezTo>
                  <a:cubicBezTo>
                    <a:pt x="6743" y="7087"/>
                    <a:pt x="5596" y="4697"/>
                    <a:pt x="4462" y="2296"/>
                  </a:cubicBezTo>
                  <a:cubicBezTo>
                    <a:pt x="4375" y="2296"/>
                    <a:pt x="4288" y="2296"/>
                    <a:pt x="4213" y="2296"/>
                  </a:cubicBezTo>
                  <a:close/>
                  <a:moveTo>
                    <a:pt x="15567" y="5563"/>
                  </a:moveTo>
                  <a:cubicBezTo>
                    <a:pt x="14944" y="6868"/>
                    <a:pt x="14321" y="8184"/>
                    <a:pt x="13698" y="9488"/>
                  </a:cubicBezTo>
                  <a:cubicBezTo>
                    <a:pt x="13785" y="9488"/>
                    <a:pt x="13860" y="9488"/>
                    <a:pt x="13947" y="9488"/>
                  </a:cubicBezTo>
                  <a:cubicBezTo>
                    <a:pt x="15094" y="7087"/>
                    <a:pt x="16228" y="4697"/>
                    <a:pt x="17375" y="2296"/>
                  </a:cubicBezTo>
                  <a:cubicBezTo>
                    <a:pt x="17300" y="2296"/>
                    <a:pt x="17213" y="2296"/>
                    <a:pt x="17138" y="2296"/>
                  </a:cubicBezTo>
                  <a:cubicBezTo>
                    <a:pt x="16602" y="3393"/>
                    <a:pt x="16078" y="4478"/>
                    <a:pt x="15567" y="5563"/>
                  </a:cubicBezTo>
                  <a:close/>
                  <a:moveTo>
                    <a:pt x="7977" y="9615"/>
                  </a:moveTo>
                  <a:cubicBezTo>
                    <a:pt x="5322" y="9615"/>
                    <a:pt x="2655" y="9615"/>
                    <a:pt x="0" y="9615"/>
                  </a:cubicBezTo>
                  <a:cubicBezTo>
                    <a:pt x="100" y="9892"/>
                    <a:pt x="249" y="10169"/>
                    <a:pt x="411" y="10423"/>
                  </a:cubicBezTo>
                  <a:cubicBezTo>
                    <a:pt x="860" y="11081"/>
                    <a:pt x="1533" y="11612"/>
                    <a:pt x="2306" y="11924"/>
                  </a:cubicBezTo>
                  <a:cubicBezTo>
                    <a:pt x="3203" y="12294"/>
                    <a:pt x="4250" y="12351"/>
                    <a:pt x="5197" y="12086"/>
                  </a:cubicBezTo>
                  <a:cubicBezTo>
                    <a:pt x="5659" y="11959"/>
                    <a:pt x="6107" y="11751"/>
                    <a:pt x="6494" y="11485"/>
                  </a:cubicBezTo>
                  <a:cubicBezTo>
                    <a:pt x="7179" y="11012"/>
                    <a:pt x="7703" y="10354"/>
                    <a:pt x="7977" y="9615"/>
                  </a:cubicBezTo>
                  <a:close/>
                  <a:moveTo>
                    <a:pt x="13598" y="9615"/>
                  </a:moveTo>
                  <a:cubicBezTo>
                    <a:pt x="13773" y="10100"/>
                    <a:pt x="14072" y="10550"/>
                    <a:pt x="14433" y="10931"/>
                  </a:cubicBezTo>
                  <a:cubicBezTo>
                    <a:pt x="14795" y="11312"/>
                    <a:pt x="15231" y="11612"/>
                    <a:pt x="15729" y="11843"/>
                  </a:cubicBezTo>
                  <a:cubicBezTo>
                    <a:pt x="16216" y="12063"/>
                    <a:pt x="16764" y="12201"/>
                    <a:pt x="17312" y="12236"/>
                  </a:cubicBezTo>
                  <a:cubicBezTo>
                    <a:pt x="17873" y="12270"/>
                    <a:pt x="18447" y="12201"/>
                    <a:pt x="18983" y="12028"/>
                  </a:cubicBezTo>
                  <a:cubicBezTo>
                    <a:pt x="19381" y="11901"/>
                    <a:pt x="19755" y="11716"/>
                    <a:pt x="20092" y="11497"/>
                  </a:cubicBezTo>
                  <a:cubicBezTo>
                    <a:pt x="20790" y="11035"/>
                    <a:pt x="21313" y="10366"/>
                    <a:pt x="21600" y="9615"/>
                  </a:cubicBezTo>
                  <a:cubicBezTo>
                    <a:pt x="18908" y="9615"/>
                    <a:pt x="16253" y="9615"/>
                    <a:pt x="13598" y="9615"/>
                  </a:cubicBezTo>
                  <a:close/>
                  <a:moveTo>
                    <a:pt x="12127" y="18874"/>
                  </a:moveTo>
                  <a:cubicBezTo>
                    <a:pt x="11218" y="18874"/>
                    <a:pt x="10308" y="18874"/>
                    <a:pt x="9410" y="18874"/>
                  </a:cubicBezTo>
                  <a:cubicBezTo>
                    <a:pt x="9261" y="18874"/>
                    <a:pt x="9111" y="18874"/>
                    <a:pt x="8962" y="18897"/>
                  </a:cubicBezTo>
                  <a:cubicBezTo>
                    <a:pt x="8525" y="18955"/>
                    <a:pt x="8139" y="19209"/>
                    <a:pt x="7927" y="19567"/>
                  </a:cubicBezTo>
                  <a:cubicBezTo>
                    <a:pt x="7815" y="19751"/>
                    <a:pt x="7753" y="19959"/>
                    <a:pt x="7740" y="20167"/>
                  </a:cubicBezTo>
                  <a:cubicBezTo>
                    <a:pt x="7989" y="20167"/>
                    <a:pt x="8226" y="20167"/>
                    <a:pt x="8475" y="20167"/>
                  </a:cubicBezTo>
                  <a:cubicBezTo>
                    <a:pt x="10270" y="20167"/>
                    <a:pt x="12065" y="20167"/>
                    <a:pt x="13860" y="20167"/>
                  </a:cubicBezTo>
                  <a:cubicBezTo>
                    <a:pt x="13847" y="19913"/>
                    <a:pt x="13760" y="19659"/>
                    <a:pt x="13598" y="19451"/>
                  </a:cubicBezTo>
                  <a:cubicBezTo>
                    <a:pt x="13361" y="19140"/>
                    <a:pt x="12987" y="18932"/>
                    <a:pt x="12589" y="18886"/>
                  </a:cubicBezTo>
                  <a:cubicBezTo>
                    <a:pt x="12414" y="18863"/>
                    <a:pt x="12277" y="18874"/>
                    <a:pt x="12127" y="18874"/>
                  </a:cubicBezTo>
                  <a:close/>
                  <a:moveTo>
                    <a:pt x="15293" y="20294"/>
                  </a:moveTo>
                  <a:cubicBezTo>
                    <a:pt x="15206" y="20271"/>
                    <a:pt x="15106" y="20282"/>
                    <a:pt x="15007" y="20282"/>
                  </a:cubicBezTo>
                  <a:cubicBezTo>
                    <a:pt x="12190" y="20282"/>
                    <a:pt x="9360" y="20282"/>
                    <a:pt x="6544" y="20282"/>
                  </a:cubicBezTo>
                  <a:cubicBezTo>
                    <a:pt x="6456" y="20282"/>
                    <a:pt x="6369" y="20282"/>
                    <a:pt x="6282" y="20294"/>
                  </a:cubicBezTo>
                  <a:cubicBezTo>
                    <a:pt x="6033" y="20340"/>
                    <a:pt x="5821" y="20525"/>
                    <a:pt x="5758" y="20744"/>
                  </a:cubicBezTo>
                  <a:cubicBezTo>
                    <a:pt x="5696" y="20952"/>
                    <a:pt x="5758" y="21183"/>
                    <a:pt x="5908" y="21345"/>
                  </a:cubicBezTo>
                  <a:cubicBezTo>
                    <a:pt x="6008" y="21437"/>
                    <a:pt x="6132" y="21506"/>
                    <a:pt x="6269" y="21541"/>
                  </a:cubicBezTo>
                  <a:cubicBezTo>
                    <a:pt x="6344" y="21552"/>
                    <a:pt x="6419" y="21564"/>
                    <a:pt x="6494" y="21564"/>
                  </a:cubicBezTo>
                  <a:cubicBezTo>
                    <a:pt x="9373" y="21564"/>
                    <a:pt x="12265" y="21564"/>
                    <a:pt x="15144" y="21564"/>
                  </a:cubicBezTo>
                  <a:cubicBezTo>
                    <a:pt x="15343" y="21564"/>
                    <a:pt x="15530" y="21483"/>
                    <a:pt x="15667" y="21345"/>
                  </a:cubicBezTo>
                  <a:cubicBezTo>
                    <a:pt x="15842" y="21160"/>
                    <a:pt x="15892" y="20883"/>
                    <a:pt x="15792" y="20664"/>
                  </a:cubicBezTo>
                  <a:cubicBezTo>
                    <a:pt x="15705" y="20479"/>
                    <a:pt x="15505" y="20340"/>
                    <a:pt x="15293" y="2029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3" name="Title 1">
            <a:extLst>
              <a:ext uri="{FF2B5EF4-FFF2-40B4-BE49-F238E27FC236}">
                <a16:creationId xmlns:a16="http://schemas.microsoft.com/office/drawing/2014/main" id="{AB7BF4B2-569C-4375-1C33-FAF8A36C52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4925" y="2859343"/>
            <a:ext cx="4654150" cy="1943000"/>
          </a:xfrm>
        </p:spPr>
        <p:txBody>
          <a:bodyPr anchor="b">
            <a:noAutofit/>
          </a:bodyPr>
          <a:lstStyle>
            <a:lvl1pPr algn="ctr">
              <a:defRPr sz="5400" b="1">
                <a:solidFill>
                  <a:schemeClr val="accent3">
                    <a:lumMod val="20000"/>
                    <a:lumOff val="80000"/>
                  </a:schemeClr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0F8B312E-2598-E5FC-4AED-37913FABCD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19403" y="5910685"/>
            <a:ext cx="6305194" cy="831859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bg2"/>
                </a:solidFill>
                <a:latin typeface="+mn-lt"/>
              </a:defRPr>
            </a:lvl1pPr>
            <a:lvl2pPr marL="342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9960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">
            <a:extLst>
              <a:ext uri="{FF2B5EF4-FFF2-40B4-BE49-F238E27FC236}">
                <a16:creationId xmlns:a16="http://schemas.microsoft.com/office/drawing/2014/main" id="{B124DE7B-A56A-CB44-BCE3-2FDBDCD1D198}"/>
              </a:ext>
            </a:extLst>
          </p:cNvPr>
          <p:cNvSpPr/>
          <p:nvPr userDrawn="1"/>
        </p:nvSpPr>
        <p:spPr>
          <a:xfrm>
            <a:off x="5915658" y="591827"/>
            <a:ext cx="3228342" cy="62661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5998"/>
                </a:moveTo>
                <a:lnTo>
                  <a:pt x="10392" y="5998"/>
                </a:lnTo>
                <a:lnTo>
                  <a:pt x="10392" y="4623"/>
                </a:lnTo>
                <a:lnTo>
                  <a:pt x="21600" y="4623"/>
                </a:lnTo>
                <a:lnTo>
                  <a:pt x="21600" y="5998"/>
                </a:lnTo>
                <a:close/>
                <a:moveTo>
                  <a:pt x="14309" y="6383"/>
                </a:moveTo>
                <a:lnTo>
                  <a:pt x="13749" y="17087"/>
                </a:lnTo>
                <a:lnTo>
                  <a:pt x="19110" y="17087"/>
                </a:lnTo>
                <a:lnTo>
                  <a:pt x="18473" y="6387"/>
                </a:lnTo>
                <a:lnTo>
                  <a:pt x="14309" y="6383"/>
                </a:lnTo>
                <a:lnTo>
                  <a:pt x="14309" y="6383"/>
                </a:lnTo>
                <a:lnTo>
                  <a:pt x="14309" y="6383"/>
                </a:lnTo>
                <a:close/>
                <a:moveTo>
                  <a:pt x="21600" y="17467"/>
                </a:moveTo>
                <a:lnTo>
                  <a:pt x="5923" y="17467"/>
                </a:lnTo>
                <a:lnTo>
                  <a:pt x="5923" y="17467"/>
                </a:lnTo>
                <a:lnTo>
                  <a:pt x="5923" y="17467"/>
                </a:lnTo>
                <a:lnTo>
                  <a:pt x="5923" y="18846"/>
                </a:lnTo>
                <a:lnTo>
                  <a:pt x="2915" y="18846"/>
                </a:lnTo>
                <a:lnTo>
                  <a:pt x="2915" y="20225"/>
                </a:lnTo>
                <a:lnTo>
                  <a:pt x="0" y="20225"/>
                </a:lnTo>
                <a:lnTo>
                  <a:pt x="0" y="21600"/>
                </a:lnTo>
                <a:lnTo>
                  <a:pt x="21600" y="21600"/>
                </a:lnTo>
                <a:lnTo>
                  <a:pt x="21600" y="17467"/>
                </a:lnTo>
                <a:close/>
                <a:moveTo>
                  <a:pt x="3305" y="3397"/>
                </a:moveTo>
                <a:lnTo>
                  <a:pt x="3305" y="4238"/>
                </a:lnTo>
                <a:lnTo>
                  <a:pt x="21600" y="4238"/>
                </a:lnTo>
                <a:lnTo>
                  <a:pt x="21600" y="0"/>
                </a:lnTo>
                <a:lnTo>
                  <a:pt x="3305" y="3397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C89E6CC6-39BF-46E2-B1D0-7967F6F97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5486400" cy="1325563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B79CB35-9B92-4624-B48F-C0CF7A2C5F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5486400" cy="435133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6C1CE33F-5189-414B-9B26-A58EC61B34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9E161DA4-AA69-44DA-AD82-6A3B9288D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C1571870-B8E8-4979-BDF5-9E965C35F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0484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1">
            <a:extLst>
              <a:ext uri="{FF2B5EF4-FFF2-40B4-BE49-F238E27FC236}">
                <a16:creationId xmlns:a16="http://schemas.microsoft.com/office/drawing/2014/main" id="{946BF2A4-2203-49A4-A0A3-F3320F75E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E36C935-202C-45E1-AAC2-E76C25781D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5629275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74413308-021A-4482-BA51-2E12E6BAE7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1128713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F5ABE93D-47C7-4C5D-9CBC-D68A4B8C5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26092" y="6356350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58BE1DA5-7A31-4970-8B1A-A57B63F7B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60508" y="6356350"/>
            <a:ext cx="1683205" cy="365125"/>
          </a:xfrm>
        </p:spPr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Shape">
            <a:extLst>
              <a:ext uri="{FF2B5EF4-FFF2-40B4-BE49-F238E27FC236}">
                <a16:creationId xmlns:a16="http://schemas.microsoft.com/office/drawing/2014/main" id="{2F83FACF-FCE2-3140-9E0E-24EEA5D39C1A}"/>
              </a:ext>
            </a:extLst>
          </p:cNvPr>
          <p:cNvSpPr/>
          <p:nvPr userDrawn="1"/>
        </p:nvSpPr>
        <p:spPr>
          <a:xfrm>
            <a:off x="6383792" y="4495885"/>
            <a:ext cx="2186943" cy="23621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64" extrusionOk="0">
                <a:moveTo>
                  <a:pt x="10047" y="671"/>
                </a:moveTo>
                <a:cubicBezTo>
                  <a:pt x="10060" y="474"/>
                  <a:pt x="10160" y="289"/>
                  <a:pt x="10323" y="161"/>
                </a:cubicBezTo>
                <a:cubicBezTo>
                  <a:pt x="10499" y="22"/>
                  <a:pt x="10750" y="-36"/>
                  <a:pt x="10963" y="22"/>
                </a:cubicBezTo>
                <a:cubicBezTo>
                  <a:pt x="11226" y="80"/>
                  <a:pt x="11452" y="277"/>
                  <a:pt x="11528" y="520"/>
                </a:cubicBezTo>
                <a:cubicBezTo>
                  <a:pt x="11553" y="602"/>
                  <a:pt x="11553" y="683"/>
                  <a:pt x="11553" y="764"/>
                </a:cubicBezTo>
                <a:cubicBezTo>
                  <a:pt x="11553" y="6758"/>
                  <a:pt x="11553" y="12752"/>
                  <a:pt x="11553" y="18747"/>
                </a:cubicBezTo>
                <a:cubicBezTo>
                  <a:pt x="11051" y="18747"/>
                  <a:pt x="10549" y="18747"/>
                  <a:pt x="10047" y="18747"/>
                </a:cubicBezTo>
                <a:cubicBezTo>
                  <a:pt x="10047" y="12822"/>
                  <a:pt x="10047" y="6897"/>
                  <a:pt x="10047" y="984"/>
                </a:cubicBezTo>
                <a:cubicBezTo>
                  <a:pt x="10047" y="880"/>
                  <a:pt x="10047" y="776"/>
                  <a:pt x="10047" y="671"/>
                </a:cubicBezTo>
                <a:close/>
                <a:moveTo>
                  <a:pt x="3989" y="1993"/>
                </a:moveTo>
                <a:cubicBezTo>
                  <a:pt x="4077" y="1993"/>
                  <a:pt x="4164" y="1970"/>
                  <a:pt x="4240" y="1923"/>
                </a:cubicBezTo>
                <a:cubicBezTo>
                  <a:pt x="4164" y="1773"/>
                  <a:pt x="4102" y="1622"/>
                  <a:pt x="4014" y="1471"/>
                </a:cubicBezTo>
                <a:cubicBezTo>
                  <a:pt x="3888" y="1726"/>
                  <a:pt x="3763" y="1981"/>
                  <a:pt x="3650" y="2236"/>
                </a:cubicBezTo>
                <a:cubicBezTo>
                  <a:pt x="2484" y="4648"/>
                  <a:pt x="1317" y="7071"/>
                  <a:pt x="163" y="9483"/>
                </a:cubicBezTo>
                <a:cubicBezTo>
                  <a:pt x="238" y="9483"/>
                  <a:pt x="301" y="9483"/>
                  <a:pt x="376" y="9483"/>
                </a:cubicBezTo>
                <a:cubicBezTo>
                  <a:pt x="1580" y="6990"/>
                  <a:pt x="2785" y="4497"/>
                  <a:pt x="3989" y="1993"/>
                </a:cubicBezTo>
                <a:close/>
                <a:moveTo>
                  <a:pt x="21224" y="9494"/>
                </a:moveTo>
                <a:cubicBezTo>
                  <a:pt x="21299" y="9494"/>
                  <a:pt x="21362" y="9494"/>
                  <a:pt x="21437" y="9494"/>
                </a:cubicBezTo>
                <a:cubicBezTo>
                  <a:pt x="20684" y="7929"/>
                  <a:pt x="19919" y="6352"/>
                  <a:pt x="19167" y="4787"/>
                </a:cubicBezTo>
                <a:cubicBezTo>
                  <a:pt x="18640" y="3686"/>
                  <a:pt x="18100" y="2584"/>
                  <a:pt x="17573" y="1494"/>
                </a:cubicBezTo>
                <a:cubicBezTo>
                  <a:pt x="17498" y="1645"/>
                  <a:pt x="17423" y="1796"/>
                  <a:pt x="17348" y="1947"/>
                </a:cubicBezTo>
                <a:cubicBezTo>
                  <a:pt x="17423" y="1993"/>
                  <a:pt x="17511" y="2016"/>
                  <a:pt x="17599" y="2016"/>
                </a:cubicBezTo>
                <a:cubicBezTo>
                  <a:pt x="18815" y="4497"/>
                  <a:pt x="20020" y="6990"/>
                  <a:pt x="21224" y="9494"/>
                </a:cubicBezTo>
                <a:close/>
                <a:moveTo>
                  <a:pt x="2584" y="2178"/>
                </a:moveTo>
                <a:cubicBezTo>
                  <a:pt x="2923" y="2178"/>
                  <a:pt x="3274" y="2178"/>
                  <a:pt x="3613" y="2178"/>
                </a:cubicBezTo>
                <a:cubicBezTo>
                  <a:pt x="3650" y="2109"/>
                  <a:pt x="3675" y="2039"/>
                  <a:pt x="3713" y="1970"/>
                </a:cubicBezTo>
                <a:cubicBezTo>
                  <a:pt x="3638" y="1923"/>
                  <a:pt x="3587" y="1865"/>
                  <a:pt x="3537" y="1796"/>
                </a:cubicBezTo>
                <a:cubicBezTo>
                  <a:pt x="3224" y="1796"/>
                  <a:pt x="2910" y="1796"/>
                  <a:pt x="2597" y="1796"/>
                </a:cubicBezTo>
                <a:cubicBezTo>
                  <a:pt x="2496" y="1796"/>
                  <a:pt x="2408" y="1865"/>
                  <a:pt x="2396" y="1947"/>
                </a:cubicBezTo>
                <a:cubicBezTo>
                  <a:pt x="2371" y="2074"/>
                  <a:pt x="2471" y="2178"/>
                  <a:pt x="2584" y="2178"/>
                </a:cubicBezTo>
                <a:close/>
                <a:moveTo>
                  <a:pt x="3964" y="2178"/>
                </a:moveTo>
                <a:cubicBezTo>
                  <a:pt x="5946" y="2178"/>
                  <a:pt x="7928" y="2178"/>
                  <a:pt x="9909" y="2178"/>
                </a:cubicBezTo>
                <a:cubicBezTo>
                  <a:pt x="9909" y="2051"/>
                  <a:pt x="9909" y="1935"/>
                  <a:pt x="9909" y="1807"/>
                </a:cubicBezTo>
                <a:cubicBezTo>
                  <a:pt x="8091" y="1807"/>
                  <a:pt x="6259" y="1807"/>
                  <a:pt x="4440" y="1807"/>
                </a:cubicBezTo>
                <a:cubicBezTo>
                  <a:pt x="4353" y="1947"/>
                  <a:pt x="4202" y="2039"/>
                  <a:pt x="4026" y="2051"/>
                </a:cubicBezTo>
                <a:cubicBezTo>
                  <a:pt x="4014" y="2097"/>
                  <a:pt x="3989" y="2144"/>
                  <a:pt x="3964" y="2178"/>
                </a:cubicBezTo>
                <a:close/>
                <a:moveTo>
                  <a:pt x="11678" y="2178"/>
                </a:moveTo>
                <a:cubicBezTo>
                  <a:pt x="13660" y="2178"/>
                  <a:pt x="15642" y="2178"/>
                  <a:pt x="17624" y="2178"/>
                </a:cubicBezTo>
                <a:cubicBezTo>
                  <a:pt x="17599" y="2132"/>
                  <a:pt x="17586" y="2097"/>
                  <a:pt x="17561" y="2051"/>
                </a:cubicBezTo>
                <a:cubicBezTo>
                  <a:pt x="17385" y="2039"/>
                  <a:pt x="17222" y="1947"/>
                  <a:pt x="17147" y="1807"/>
                </a:cubicBezTo>
                <a:cubicBezTo>
                  <a:pt x="15328" y="1807"/>
                  <a:pt x="13497" y="1807"/>
                  <a:pt x="11678" y="1807"/>
                </a:cubicBezTo>
                <a:cubicBezTo>
                  <a:pt x="11678" y="1935"/>
                  <a:pt x="11678" y="2063"/>
                  <a:pt x="11678" y="2178"/>
                </a:cubicBezTo>
                <a:close/>
                <a:moveTo>
                  <a:pt x="19016" y="2178"/>
                </a:moveTo>
                <a:cubicBezTo>
                  <a:pt x="19116" y="2178"/>
                  <a:pt x="19204" y="2097"/>
                  <a:pt x="19204" y="2005"/>
                </a:cubicBezTo>
                <a:cubicBezTo>
                  <a:pt x="19217" y="1900"/>
                  <a:pt x="19129" y="1807"/>
                  <a:pt x="19016" y="1796"/>
                </a:cubicBezTo>
                <a:cubicBezTo>
                  <a:pt x="18702" y="1796"/>
                  <a:pt x="18376" y="1796"/>
                  <a:pt x="18063" y="1796"/>
                </a:cubicBezTo>
                <a:cubicBezTo>
                  <a:pt x="18025" y="1865"/>
                  <a:pt x="17962" y="1923"/>
                  <a:pt x="17887" y="1970"/>
                </a:cubicBezTo>
                <a:cubicBezTo>
                  <a:pt x="17925" y="2039"/>
                  <a:pt x="17950" y="2109"/>
                  <a:pt x="17987" y="2167"/>
                </a:cubicBezTo>
                <a:cubicBezTo>
                  <a:pt x="18326" y="2178"/>
                  <a:pt x="18665" y="2178"/>
                  <a:pt x="19016" y="2178"/>
                </a:cubicBezTo>
                <a:close/>
                <a:moveTo>
                  <a:pt x="4215" y="2306"/>
                </a:moveTo>
                <a:cubicBezTo>
                  <a:pt x="5356" y="4706"/>
                  <a:pt x="6510" y="7094"/>
                  <a:pt x="7652" y="9494"/>
                </a:cubicBezTo>
                <a:cubicBezTo>
                  <a:pt x="7727" y="9494"/>
                  <a:pt x="7815" y="9494"/>
                  <a:pt x="7890" y="9494"/>
                </a:cubicBezTo>
                <a:cubicBezTo>
                  <a:pt x="6748" y="7094"/>
                  <a:pt x="5594" y="4706"/>
                  <a:pt x="4453" y="2306"/>
                </a:cubicBezTo>
                <a:cubicBezTo>
                  <a:pt x="4378" y="2306"/>
                  <a:pt x="4290" y="2306"/>
                  <a:pt x="4215" y="2306"/>
                </a:cubicBezTo>
                <a:close/>
                <a:moveTo>
                  <a:pt x="15579" y="5564"/>
                </a:moveTo>
                <a:cubicBezTo>
                  <a:pt x="14952" y="6874"/>
                  <a:pt x="14325" y="8184"/>
                  <a:pt x="13698" y="9483"/>
                </a:cubicBezTo>
                <a:cubicBezTo>
                  <a:pt x="13773" y="9483"/>
                  <a:pt x="13861" y="9483"/>
                  <a:pt x="13936" y="9483"/>
                </a:cubicBezTo>
                <a:cubicBezTo>
                  <a:pt x="15077" y="7083"/>
                  <a:pt x="16231" y="4694"/>
                  <a:pt x="17373" y="2294"/>
                </a:cubicBezTo>
                <a:cubicBezTo>
                  <a:pt x="17297" y="2294"/>
                  <a:pt x="17210" y="2294"/>
                  <a:pt x="17134" y="2294"/>
                </a:cubicBezTo>
                <a:cubicBezTo>
                  <a:pt x="16620" y="3396"/>
                  <a:pt x="16106" y="4474"/>
                  <a:pt x="15579" y="5564"/>
                </a:cubicBezTo>
                <a:close/>
                <a:moveTo>
                  <a:pt x="7990" y="9610"/>
                </a:moveTo>
                <a:cubicBezTo>
                  <a:pt x="5331" y="9610"/>
                  <a:pt x="2659" y="9610"/>
                  <a:pt x="0" y="9610"/>
                </a:cubicBezTo>
                <a:cubicBezTo>
                  <a:pt x="100" y="9889"/>
                  <a:pt x="251" y="10167"/>
                  <a:pt x="414" y="10410"/>
                </a:cubicBezTo>
                <a:cubicBezTo>
                  <a:pt x="866" y="11071"/>
                  <a:pt x="1530" y="11605"/>
                  <a:pt x="2308" y="11906"/>
                </a:cubicBezTo>
                <a:cubicBezTo>
                  <a:pt x="3211" y="12277"/>
                  <a:pt x="4252" y="12323"/>
                  <a:pt x="5206" y="12068"/>
                </a:cubicBezTo>
                <a:cubicBezTo>
                  <a:pt x="5670" y="11941"/>
                  <a:pt x="6109" y="11732"/>
                  <a:pt x="6498" y="11465"/>
                </a:cubicBezTo>
                <a:cubicBezTo>
                  <a:pt x="7187" y="11013"/>
                  <a:pt x="7714" y="10352"/>
                  <a:pt x="7990" y="9610"/>
                </a:cubicBezTo>
                <a:close/>
                <a:moveTo>
                  <a:pt x="13610" y="9610"/>
                </a:moveTo>
                <a:cubicBezTo>
                  <a:pt x="13785" y="10097"/>
                  <a:pt x="14074" y="10549"/>
                  <a:pt x="14450" y="10932"/>
                </a:cubicBezTo>
                <a:cubicBezTo>
                  <a:pt x="14814" y="11303"/>
                  <a:pt x="15253" y="11616"/>
                  <a:pt x="15742" y="11836"/>
                </a:cubicBezTo>
                <a:cubicBezTo>
                  <a:pt x="16231" y="12057"/>
                  <a:pt x="16771" y="12196"/>
                  <a:pt x="17323" y="12231"/>
                </a:cubicBezTo>
                <a:cubicBezTo>
                  <a:pt x="17887" y="12265"/>
                  <a:pt x="18452" y="12196"/>
                  <a:pt x="18991" y="12022"/>
                </a:cubicBezTo>
                <a:cubicBezTo>
                  <a:pt x="19380" y="11894"/>
                  <a:pt x="19756" y="11720"/>
                  <a:pt x="20095" y="11489"/>
                </a:cubicBezTo>
                <a:cubicBezTo>
                  <a:pt x="20785" y="11025"/>
                  <a:pt x="21324" y="10364"/>
                  <a:pt x="21600" y="9610"/>
                </a:cubicBezTo>
                <a:cubicBezTo>
                  <a:pt x="18941" y="9610"/>
                  <a:pt x="16269" y="9610"/>
                  <a:pt x="13610" y="9610"/>
                </a:cubicBezTo>
                <a:close/>
                <a:moveTo>
                  <a:pt x="12142" y="18862"/>
                </a:moveTo>
                <a:cubicBezTo>
                  <a:pt x="11239" y="18862"/>
                  <a:pt x="10323" y="18862"/>
                  <a:pt x="9420" y="18862"/>
                </a:cubicBezTo>
                <a:cubicBezTo>
                  <a:pt x="9270" y="18862"/>
                  <a:pt x="9119" y="18862"/>
                  <a:pt x="8969" y="18886"/>
                </a:cubicBezTo>
                <a:cubicBezTo>
                  <a:pt x="8542" y="18944"/>
                  <a:pt x="8141" y="19199"/>
                  <a:pt x="7928" y="19547"/>
                </a:cubicBezTo>
                <a:cubicBezTo>
                  <a:pt x="7815" y="19732"/>
                  <a:pt x="7752" y="19941"/>
                  <a:pt x="7739" y="20149"/>
                </a:cubicBezTo>
                <a:cubicBezTo>
                  <a:pt x="7978" y="20149"/>
                  <a:pt x="8229" y="20149"/>
                  <a:pt x="8467" y="20149"/>
                </a:cubicBezTo>
                <a:cubicBezTo>
                  <a:pt x="10261" y="20149"/>
                  <a:pt x="12067" y="20149"/>
                  <a:pt x="13861" y="20149"/>
                </a:cubicBezTo>
                <a:cubicBezTo>
                  <a:pt x="13848" y="19894"/>
                  <a:pt x="13760" y="19639"/>
                  <a:pt x="13597" y="19431"/>
                </a:cubicBezTo>
                <a:cubicBezTo>
                  <a:pt x="13359" y="19118"/>
                  <a:pt x="12983" y="18909"/>
                  <a:pt x="12581" y="18874"/>
                </a:cubicBezTo>
                <a:cubicBezTo>
                  <a:pt x="12431" y="18862"/>
                  <a:pt x="12280" y="18874"/>
                  <a:pt x="12142" y="18862"/>
                </a:cubicBezTo>
                <a:close/>
                <a:moveTo>
                  <a:pt x="15316" y="20289"/>
                </a:moveTo>
                <a:cubicBezTo>
                  <a:pt x="15228" y="20265"/>
                  <a:pt x="15128" y="20277"/>
                  <a:pt x="15027" y="20277"/>
                </a:cubicBezTo>
                <a:cubicBezTo>
                  <a:pt x="12205" y="20277"/>
                  <a:pt x="9383" y="20277"/>
                  <a:pt x="6548" y="20277"/>
                </a:cubicBezTo>
                <a:cubicBezTo>
                  <a:pt x="6460" y="20277"/>
                  <a:pt x="6372" y="20277"/>
                  <a:pt x="6284" y="20289"/>
                </a:cubicBezTo>
                <a:cubicBezTo>
                  <a:pt x="6033" y="20335"/>
                  <a:pt x="5820" y="20520"/>
                  <a:pt x="5757" y="20741"/>
                </a:cubicBezTo>
                <a:cubicBezTo>
                  <a:pt x="5695" y="20949"/>
                  <a:pt x="5757" y="21181"/>
                  <a:pt x="5908" y="21344"/>
                </a:cubicBezTo>
                <a:cubicBezTo>
                  <a:pt x="6008" y="21436"/>
                  <a:pt x="6134" y="21506"/>
                  <a:pt x="6272" y="21541"/>
                </a:cubicBezTo>
                <a:cubicBezTo>
                  <a:pt x="6347" y="21552"/>
                  <a:pt x="6422" y="21564"/>
                  <a:pt x="6498" y="21564"/>
                </a:cubicBezTo>
                <a:cubicBezTo>
                  <a:pt x="9383" y="21564"/>
                  <a:pt x="12268" y="21564"/>
                  <a:pt x="15165" y="21564"/>
                </a:cubicBezTo>
                <a:cubicBezTo>
                  <a:pt x="15366" y="21564"/>
                  <a:pt x="15554" y="21483"/>
                  <a:pt x="15692" y="21344"/>
                </a:cubicBezTo>
                <a:cubicBezTo>
                  <a:pt x="15868" y="21158"/>
                  <a:pt x="15918" y="20892"/>
                  <a:pt x="15817" y="20660"/>
                </a:cubicBezTo>
                <a:cubicBezTo>
                  <a:pt x="15717" y="20474"/>
                  <a:pt x="15529" y="20335"/>
                  <a:pt x="15316" y="20289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2" name="Shape">
            <a:extLst>
              <a:ext uri="{FF2B5EF4-FFF2-40B4-BE49-F238E27FC236}">
                <a16:creationId xmlns:a16="http://schemas.microsoft.com/office/drawing/2014/main" id="{74DA0DF5-7690-0D4C-A788-357390F4C8D3}"/>
              </a:ext>
            </a:extLst>
          </p:cNvPr>
          <p:cNvSpPr/>
          <p:nvPr userDrawn="1"/>
        </p:nvSpPr>
        <p:spPr>
          <a:xfrm>
            <a:off x="7869691" y="5118185"/>
            <a:ext cx="1274309" cy="11277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65" h="21600" extrusionOk="0">
                <a:moveTo>
                  <a:pt x="21565" y="17586"/>
                </a:moveTo>
                <a:lnTo>
                  <a:pt x="12624" y="12138"/>
                </a:lnTo>
                <a:cubicBezTo>
                  <a:pt x="12796" y="11822"/>
                  <a:pt x="12947" y="11505"/>
                  <a:pt x="13097" y="11189"/>
                </a:cubicBezTo>
                <a:cubicBezTo>
                  <a:pt x="13269" y="10873"/>
                  <a:pt x="13419" y="10557"/>
                  <a:pt x="13591" y="10216"/>
                </a:cubicBezTo>
                <a:cubicBezTo>
                  <a:pt x="13763" y="9900"/>
                  <a:pt x="13914" y="9584"/>
                  <a:pt x="14086" y="9243"/>
                </a:cubicBezTo>
                <a:cubicBezTo>
                  <a:pt x="14258" y="8927"/>
                  <a:pt x="14451" y="8611"/>
                  <a:pt x="14580" y="8270"/>
                </a:cubicBezTo>
                <a:cubicBezTo>
                  <a:pt x="14709" y="7930"/>
                  <a:pt x="14687" y="7492"/>
                  <a:pt x="14859" y="7176"/>
                </a:cubicBezTo>
                <a:cubicBezTo>
                  <a:pt x="15031" y="6835"/>
                  <a:pt x="15397" y="6689"/>
                  <a:pt x="15569" y="6349"/>
                </a:cubicBezTo>
                <a:lnTo>
                  <a:pt x="16063" y="5376"/>
                </a:lnTo>
                <a:cubicBezTo>
                  <a:pt x="12151" y="3527"/>
                  <a:pt x="11206" y="2919"/>
                  <a:pt x="7853" y="0"/>
                </a:cubicBezTo>
                <a:cubicBezTo>
                  <a:pt x="7681" y="316"/>
                  <a:pt x="7488" y="632"/>
                  <a:pt x="7359" y="973"/>
                </a:cubicBezTo>
                <a:cubicBezTo>
                  <a:pt x="7230" y="1338"/>
                  <a:pt x="7251" y="1751"/>
                  <a:pt x="7079" y="2068"/>
                </a:cubicBezTo>
                <a:cubicBezTo>
                  <a:pt x="6907" y="2408"/>
                  <a:pt x="6585" y="2578"/>
                  <a:pt x="6370" y="2895"/>
                </a:cubicBezTo>
                <a:cubicBezTo>
                  <a:pt x="6176" y="3186"/>
                  <a:pt x="6047" y="3527"/>
                  <a:pt x="5876" y="3868"/>
                </a:cubicBezTo>
                <a:cubicBezTo>
                  <a:pt x="5704" y="4184"/>
                  <a:pt x="5553" y="4500"/>
                  <a:pt x="5381" y="4841"/>
                </a:cubicBezTo>
                <a:cubicBezTo>
                  <a:pt x="5209" y="5157"/>
                  <a:pt x="5059" y="5473"/>
                  <a:pt x="4887" y="5813"/>
                </a:cubicBezTo>
                <a:cubicBezTo>
                  <a:pt x="4715" y="6130"/>
                  <a:pt x="4564" y="6446"/>
                  <a:pt x="4393" y="6786"/>
                </a:cubicBezTo>
                <a:cubicBezTo>
                  <a:pt x="4221" y="7103"/>
                  <a:pt x="4070" y="7419"/>
                  <a:pt x="3898" y="7759"/>
                </a:cubicBezTo>
                <a:cubicBezTo>
                  <a:pt x="3726" y="8076"/>
                  <a:pt x="3576" y="8392"/>
                  <a:pt x="3404" y="8732"/>
                </a:cubicBezTo>
                <a:cubicBezTo>
                  <a:pt x="3232" y="9049"/>
                  <a:pt x="3081" y="9365"/>
                  <a:pt x="2910" y="9705"/>
                </a:cubicBezTo>
                <a:cubicBezTo>
                  <a:pt x="2738" y="10022"/>
                  <a:pt x="2587" y="10338"/>
                  <a:pt x="2415" y="10678"/>
                </a:cubicBezTo>
                <a:cubicBezTo>
                  <a:pt x="2243" y="10994"/>
                  <a:pt x="2093" y="11311"/>
                  <a:pt x="1921" y="11651"/>
                </a:cubicBezTo>
                <a:cubicBezTo>
                  <a:pt x="1749" y="11967"/>
                  <a:pt x="1555" y="12284"/>
                  <a:pt x="1426" y="12624"/>
                </a:cubicBezTo>
                <a:cubicBezTo>
                  <a:pt x="1298" y="12989"/>
                  <a:pt x="1319" y="13403"/>
                  <a:pt x="1147" y="13719"/>
                </a:cubicBezTo>
                <a:cubicBezTo>
                  <a:pt x="975" y="14059"/>
                  <a:pt x="610" y="14205"/>
                  <a:pt x="438" y="14546"/>
                </a:cubicBezTo>
                <a:lnTo>
                  <a:pt x="51" y="15300"/>
                </a:lnTo>
                <a:cubicBezTo>
                  <a:pt x="-14" y="15446"/>
                  <a:pt x="-35" y="15519"/>
                  <a:pt x="94" y="15616"/>
                </a:cubicBezTo>
                <a:cubicBezTo>
                  <a:pt x="3275" y="18365"/>
                  <a:pt x="4285" y="19046"/>
                  <a:pt x="7939" y="20749"/>
                </a:cubicBezTo>
                <a:cubicBezTo>
                  <a:pt x="8154" y="20846"/>
                  <a:pt x="8197" y="20797"/>
                  <a:pt x="8347" y="20554"/>
                </a:cubicBezTo>
                <a:cubicBezTo>
                  <a:pt x="8476" y="20335"/>
                  <a:pt x="8583" y="20140"/>
                  <a:pt x="8669" y="19897"/>
                </a:cubicBezTo>
                <a:cubicBezTo>
                  <a:pt x="8798" y="19532"/>
                  <a:pt x="8777" y="19119"/>
                  <a:pt x="8949" y="18803"/>
                </a:cubicBezTo>
                <a:cubicBezTo>
                  <a:pt x="9121" y="18462"/>
                  <a:pt x="9443" y="18267"/>
                  <a:pt x="9658" y="17976"/>
                </a:cubicBezTo>
                <a:cubicBezTo>
                  <a:pt x="9851" y="17684"/>
                  <a:pt x="9980" y="17343"/>
                  <a:pt x="10152" y="17003"/>
                </a:cubicBezTo>
                <a:cubicBezTo>
                  <a:pt x="10324" y="16686"/>
                  <a:pt x="10475" y="16370"/>
                  <a:pt x="10647" y="16030"/>
                </a:cubicBezTo>
                <a:cubicBezTo>
                  <a:pt x="10819" y="15713"/>
                  <a:pt x="10969" y="15397"/>
                  <a:pt x="11141" y="15057"/>
                </a:cubicBezTo>
                <a:cubicBezTo>
                  <a:pt x="11227" y="14886"/>
                  <a:pt x="11334" y="14692"/>
                  <a:pt x="11420" y="14497"/>
                </a:cubicBezTo>
                <a:lnTo>
                  <a:pt x="21565" y="21600"/>
                </a:lnTo>
                <a:lnTo>
                  <a:pt x="21565" y="17586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FB2CF02-62C7-2827-6B63-408AC4E8E720}"/>
              </a:ext>
            </a:extLst>
          </p:cNvPr>
          <p:cNvGrpSpPr/>
          <p:nvPr userDrawn="1"/>
        </p:nvGrpSpPr>
        <p:grpSpPr>
          <a:xfrm>
            <a:off x="7666491" y="6626577"/>
            <a:ext cx="762001" cy="231423"/>
            <a:chOff x="7666491" y="6616785"/>
            <a:chExt cx="762001" cy="231423"/>
          </a:xfrm>
        </p:grpSpPr>
        <p:sp>
          <p:nvSpPr>
            <p:cNvPr id="11" name="Oval">
              <a:extLst>
                <a:ext uri="{FF2B5EF4-FFF2-40B4-BE49-F238E27FC236}">
                  <a16:creationId xmlns:a16="http://schemas.microsoft.com/office/drawing/2014/main" id="{5E8E65C0-FCA0-AF4F-8DFA-63CC0BFEE3C9}"/>
                </a:ext>
              </a:extLst>
            </p:cNvPr>
            <p:cNvSpPr/>
            <p:nvPr userDrawn="1"/>
          </p:nvSpPr>
          <p:spPr>
            <a:xfrm>
              <a:off x="7691892" y="6616785"/>
              <a:ext cx="693422" cy="101600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3" name="Shape">
              <a:extLst>
                <a:ext uri="{FF2B5EF4-FFF2-40B4-BE49-F238E27FC236}">
                  <a16:creationId xmlns:a16="http://schemas.microsoft.com/office/drawing/2014/main" id="{EBAE8A54-B8C0-E448-8ACC-7FEA2D0437FE}"/>
                </a:ext>
              </a:extLst>
            </p:cNvPr>
            <p:cNvSpPr/>
            <p:nvPr userDrawn="1"/>
          </p:nvSpPr>
          <p:spPr>
            <a:xfrm>
              <a:off x="7666491" y="6654885"/>
              <a:ext cx="762001" cy="193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50" extrusionOk="0">
                  <a:moveTo>
                    <a:pt x="21348" y="21350"/>
                  </a:moveTo>
                  <a:cubicBezTo>
                    <a:pt x="21564" y="18965"/>
                    <a:pt x="21600" y="16021"/>
                    <a:pt x="21600" y="14337"/>
                  </a:cubicBezTo>
                  <a:cubicBezTo>
                    <a:pt x="21600" y="10130"/>
                    <a:pt x="21348" y="6763"/>
                    <a:pt x="20988" y="2976"/>
                  </a:cubicBezTo>
                  <a:cubicBezTo>
                    <a:pt x="20844" y="1433"/>
                    <a:pt x="20664" y="-110"/>
                    <a:pt x="20232" y="31"/>
                  </a:cubicBezTo>
                  <a:cubicBezTo>
                    <a:pt x="13212" y="4379"/>
                    <a:pt x="8352" y="4940"/>
                    <a:pt x="1368" y="31"/>
                  </a:cubicBezTo>
                  <a:cubicBezTo>
                    <a:pt x="972" y="-250"/>
                    <a:pt x="756" y="1433"/>
                    <a:pt x="612" y="2976"/>
                  </a:cubicBezTo>
                  <a:cubicBezTo>
                    <a:pt x="252" y="6903"/>
                    <a:pt x="0" y="10130"/>
                    <a:pt x="0" y="14337"/>
                  </a:cubicBezTo>
                  <a:cubicBezTo>
                    <a:pt x="0" y="15880"/>
                    <a:pt x="36" y="18965"/>
                    <a:pt x="252" y="21350"/>
                  </a:cubicBezTo>
                  <a:lnTo>
                    <a:pt x="21348" y="2135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14" name="Shape">
            <a:extLst>
              <a:ext uri="{FF2B5EF4-FFF2-40B4-BE49-F238E27FC236}">
                <a16:creationId xmlns:a16="http://schemas.microsoft.com/office/drawing/2014/main" id="{D183FF7C-190D-4542-99D4-E873796A466C}"/>
              </a:ext>
            </a:extLst>
          </p:cNvPr>
          <p:cNvSpPr/>
          <p:nvPr userDrawn="1"/>
        </p:nvSpPr>
        <p:spPr>
          <a:xfrm>
            <a:off x="7920492" y="5118185"/>
            <a:ext cx="895621" cy="997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34" h="21311" extrusionOk="0">
                <a:moveTo>
                  <a:pt x="15876" y="2518"/>
                </a:moveTo>
                <a:cubicBezTo>
                  <a:pt x="19083" y="4173"/>
                  <a:pt x="21533" y="5774"/>
                  <a:pt x="21321" y="6073"/>
                </a:cubicBezTo>
                <a:cubicBezTo>
                  <a:pt x="21109" y="6371"/>
                  <a:pt x="18357" y="5286"/>
                  <a:pt x="15150" y="3603"/>
                </a:cubicBezTo>
                <a:cubicBezTo>
                  <a:pt x="11943" y="1948"/>
                  <a:pt x="9493" y="347"/>
                  <a:pt x="9704" y="49"/>
                </a:cubicBezTo>
                <a:cubicBezTo>
                  <a:pt x="9916" y="-250"/>
                  <a:pt x="12669" y="863"/>
                  <a:pt x="15876" y="2518"/>
                </a:cubicBezTo>
                <a:close/>
                <a:moveTo>
                  <a:pt x="8373" y="2219"/>
                </a:moveTo>
                <a:cubicBezTo>
                  <a:pt x="8252" y="2436"/>
                  <a:pt x="8343" y="2681"/>
                  <a:pt x="8555" y="2816"/>
                </a:cubicBezTo>
                <a:cubicBezTo>
                  <a:pt x="12972" y="5883"/>
                  <a:pt x="14061" y="6453"/>
                  <a:pt x="19204" y="8325"/>
                </a:cubicBezTo>
                <a:cubicBezTo>
                  <a:pt x="19446" y="8433"/>
                  <a:pt x="19748" y="8379"/>
                  <a:pt x="19869" y="8162"/>
                </a:cubicBezTo>
                <a:cubicBezTo>
                  <a:pt x="20020" y="7945"/>
                  <a:pt x="19930" y="7647"/>
                  <a:pt x="19688" y="7538"/>
                </a:cubicBezTo>
                <a:cubicBezTo>
                  <a:pt x="14545" y="5638"/>
                  <a:pt x="13425" y="5069"/>
                  <a:pt x="9039" y="2030"/>
                </a:cubicBezTo>
                <a:cubicBezTo>
                  <a:pt x="8857" y="1921"/>
                  <a:pt x="8525" y="2002"/>
                  <a:pt x="8373" y="2219"/>
                </a:cubicBezTo>
                <a:close/>
                <a:moveTo>
                  <a:pt x="54" y="15163"/>
                </a:moveTo>
                <a:cubicBezTo>
                  <a:pt x="-67" y="15380"/>
                  <a:pt x="24" y="15624"/>
                  <a:pt x="236" y="15760"/>
                </a:cubicBezTo>
                <a:cubicBezTo>
                  <a:pt x="4652" y="18826"/>
                  <a:pt x="5741" y="19396"/>
                  <a:pt x="10884" y="21269"/>
                </a:cubicBezTo>
                <a:cubicBezTo>
                  <a:pt x="11126" y="21350"/>
                  <a:pt x="11429" y="21323"/>
                  <a:pt x="11550" y="21106"/>
                </a:cubicBezTo>
                <a:cubicBezTo>
                  <a:pt x="11701" y="20889"/>
                  <a:pt x="11610" y="20590"/>
                  <a:pt x="11368" y="20509"/>
                </a:cubicBezTo>
                <a:cubicBezTo>
                  <a:pt x="6225" y="18609"/>
                  <a:pt x="5106" y="18039"/>
                  <a:pt x="720" y="15000"/>
                </a:cubicBezTo>
                <a:cubicBezTo>
                  <a:pt x="538" y="14837"/>
                  <a:pt x="205" y="14946"/>
                  <a:pt x="54" y="15163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53480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17C3195D-1724-4A88-BD6D-9DFE6FCDC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4143375"/>
            <a:ext cx="7886700" cy="1278997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FA648EDA-6713-4A81-80F6-FECA02B6F6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5460472"/>
            <a:ext cx="7886700" cy="74347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C3199031-3894-4988-AD6A-1D5A1837ED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F5C51C7F-11B2-45E9-BD36-07AB456FB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9BE049E1-FD38-4199-B011-6F9B783A5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9319E888-69DF-4A19-BF5D-F6CF70DE7D0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Picture Placeholder 16">
            <a:extLst>
              <a:ext uri="{FF2B5EF4-FFF2-40B4-BE49-F238E27FC236}">
                <a16:creationId xmlns:a16="http://schemas.microsoft.com/office/drawing/2014/main" id="{4321EF64-8A39-4B4C-B4A6-C97D57DB2EC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49299" y="254949"/>
            <a:ext cx="8608951" cy="3636434"/>
          </a:xfrm>
          <a:custGeom>
            <a:avLst/>
            <a:gdLst>
              <a:gd name="connsiteX0" fmla="*/ 7442036 w 10261600"/>
              <a:gd name="connsiteY0" fmla="*/ 2923590 h 4334515"/>
              <a:gd name="connsiteX1" fmla="*/ 8211656 w 10261600"/>
              <a:gd name="connsiteY1" fmla="*/ 2923590 h 4334515"/>
              <a:gd name="connsiteX2" fmla="*/ 8254887 w 10261600"/>
              <a:gd name="connsiteY2" fmla="*/ 4334515 h 4334515"/>
              <a:gd name="connsiteX3" fmla="*/ 7404030 w 10261600"/>
              <a:gd name="connsiteY3" fmla="*/ 4334515 h 4334515"/>
              <a:gd name="connsiteX4" fmla="*/ 3838124 w 10261600"/>
              <a:gd name="connsiteY4" fmla="*/ 2923590 h 4334515"/>
              <a:gd name="connsiteX5" fmla="*/ 4607744 w 10261600"/>
              <a:gd name="connsiteY5" fmla="*/ 2923590 h 4334515"/>
              <a:gd name="connsiteX6" fmla="*/ 4650975 w 10261600"/>
              <a:gd name="connsiteY6" fmla="*/ 4334515 h 4334515"/>
              <a:gd name="connsiteX7" fmla="*/ 3799643 w 10261600"/>
              <a:gd name="connsiteY7" fmla="*/ 4334515 h 4334515"/>
              <a:gd name="connsiteX8" fmla="*/ 5638654 w 10261600"/>
              <a:gd name="connsiteY8" fmla="*/ 2922186 h 4334515"/>
              <a:gd name="connsiteX9" fmla="*/ 6409700 w 10261600"/>
              <a:gd name="connsiteY9" fmla="*/ 2922186 h 4334515"/>
              <a:gd name="connsiteX10" fmla="*/ 6452931 w 10261600"/>
              <a:gd name="connsiteY10" fmla="*/ 4333311 h 4334515"/>
              <a:gd name="connsiteX11" fmla="*/ 5600649 w 10261600"/>
              <a:gd name="connsiteY11" fmla="*/ 4333311 h 4334515"/>
              <a:gd name="connsiteX12" fmla="*/ 2034743 w 10261600"/>
              <a:gd name="connsiteY12" fmla="*/ 2922186 h 4334515"/>
              <a:gd name="connsiteX13" fmla="*/ 2805313 w 10261600"/>
              <a:gd name="connsiteY13" fmla="*/ 2922186 h 4334515"/>
              <a:gd name="connsiteX14" fmla="*/ 2848545 w 10261600"/>
              <a:gd name="connsiteY14" fmla="*/ 4333311 h 4334515"/>
              <a:gd name="connsiteX15" fmla="*/ 1996262 w 10261600"/>
              <a:gd name="connsiteY15" fmla="*/ 4333311 h 4334515"/>
              <a:gd name="connsiteX16" fmla="*/ 1310730 w 10261600"/>
              <a:gd name="connsiteY16" fmla="*/ 2291072 h 4334515"/>
              <a:gd name="connsiteX17" fmla="*/ 8949920 w 10261600"/>
              <a:gd name="connsiteY17" fmla="*/ 2291072 h 4334515"/>
              <a:gd name="connsiteX18" fmla="*/ 8949920 w 10261600"/>
              <a:gd name="connsiteY18" fmla="*/ 2785127 h 4334515"/>
              <a:gd name="connsiteX19" fmla="*/ 1310730 w 10261600"/>
              <a:gd name="connsiteY19" fmla="*/ 2785127 h 4334515"/>
              <a:gd name="connsiteX20" fmla="*/ 5130800 w 10261600"/>
              <a:gd name="connsiteY20" fmla="*/ 0 h 4334515"/>
              <a:gd name="connsiteX21" fmla="*/ 10261600 w 10261600"/>
              <a:gd name="connsiteY21" fmla="*/ 1849193 h 4334515"/>
              <a:gd name="connsiteX22" fmla="*/ 10261600 w 10261600"/>
              <a:gd name="connsiteY22" fmla="*/ 2151405 h 4334515"/>
              <a:gd name="connsiteX23" fmla="*/ 0 w 10261600"/>
              <a:gd name="connsiteY23" fmla="*/ 2151405 h 4334515"/>
              <a:gd name="connsiteX24" fmla="*/ 0 w 10261600"/>
              <a:gd name="connsiteY24" fmla="*/ 1849193 h 4334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0261600" h="4334515">
                <a:moveTo>
                  <a:pt x="7442036" y="2923590"/>
                </a:moveTo>
                <a:lnTo>
                  <a:pt x="8211656" y="2923590"/>
                </a:lnTo>
                <a:lnTo>
                  <a:pt x="8254887" y="4334515"/>
                </a:lnTo>
                <a:lnTo>
                  <a:pt x="7404030" y="4334515"/>
                </a:lnTo>
                <a:close/>
                <a:moveTo>
                  <a:pt x="3838124" y="2923590"/>
                </a:moveTo>
                <a:lnTo>
                  <a:pt x="4607744" y="2923590"/>
                </a:lnTo>
                <a:lnTo>
                  <a:pt x="4650975" y="4334515"/>
                </a:lnTo>
                <a:lnTo>
                  <a:pt x="3799643" y="4334515"/>
                </a:lnTo>
                <a:close/>
                <a:moveTo>
                  <a:pt x="5638654" y="2922186"/>
                </a:moveTo>
                <a:lnTo>
                  <a:pt x="6409700" y="2922186"/>
                </a:lnTo>
                <a:lnTo>
                  <a:pt x="6452931" y="4333311"/>
                </a:lnTo>
                <a:lnTo>
                  <a:pt x="5600649" y="4333311"/>
                </a:lnTo>
                <a:close/>
                <a:moveTo>
                  <a:pt x="2034743" y="2922186"/>
                </a:moveTo>
                <a:lnTo>
                  <a:pt x="2805313" y="2922186"/>
                </a:lnTo>
                <a:lnTo>
                  <a:pt x="2848545" y="4333311"/>
                </a:lnTo>
                <a:lnTo>
                  <a:pt x="1996262" y="4333311"/>
                </a:lnTo>
                <a:close/>
                <a:moveTo>
                  <a:pt x="1310730" y="2291072"/>
                </a:moveTo>
                <a:lnTo>
                  <a:pt x="8949920" y="2291072"/>
                </a:lnTo>
                <a:lnTo>
                  <a:pt x="8949920" y="2785127"/>
                </a:lnTo>
                <a:lnTo>
                  <a:pt x="1310730" y="2785127"/>
                </a:lnTo>
                <a:close/>
                <a:moveTo>
                  <a:pt x="5130800" y="0"/>
                </a:moveTo>
                <a:lnTo>
                  <a:pt x="10261600" y="1849193"/>
                </a:lnTo>
                <a:lnTo>
                  <a:pt x="10261600" y="2151405"/>
                </a:lnTo>
                <a:lnTo>
                  <a:pt x="0" y="2151405"/>
                </a:lnTo>
                <a:lnTo>
                  <a:pt x="0" y="1849193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931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DA380202-F3F2-4AC0-8936-ED6BADE05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0098" y="1709738"/>
            <a:ext cx="3130489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57C91EF-9ECF-426B-B335-36ED8057F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80098" y="4589463"/>
            <a:ext cx="3130489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8242CDC6-C80B-4491-B1E2-366FDCB68A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854C03DC-D27B-4334-B9C0-FE0B3C2E5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23069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71518FF9-282A-4BBA-A731-44ABDF5A3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458074" y="6356350"/>
            <a:ext cx="1057275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DD52D946-D58C-F34C-98AC-9F55868EF0C4}"/>
              </a:ext>
            </a:extLst>
          </p:cNvPr>
          <p:cNvSpPr/>
          <p:nvPr userDrawn="1"/>
        </p:nvSpPr>
        <p:spPr>
          <a:xfrm>
            <a:off x="1" y="549332"/>
            <a:ext cx="5147308" cy="6308668"/>
          </a:xfrm>
          <a:custGeom>
            <a:avLst/>
            <a:gdLst>
              <a:gd name="connsiteX0" fmla="*/ 3416980 w 5147308"/>
              <a:gd name="connsiteY0" fmla="*/ 5931000 h 6308668"/>
              <a:gd name="connsiteX1" fmla="*/ 3455060 w 5147308"/>
              <a:gd name="connsiteY1" fmla="*/ 5935280 h 6308668"/>
              <a:gd name="connsiteX2" fmla="*/ 3588432 w 5147308"/>
              <a:gd name="connsiteY2" fmla="*/ 6045772 h 6308668"/>
              <a:gd name="connsiteX3" fmla="*/ 3555408 w 5147308"/>
              <a:gd name="connsiteY3" fmla="*/ 6245168 h 6308668"/>
              <a:gd name="connsiteX4" fmla="*/ 3414356 w 5147308"/>
              <a:gd name="connsiteY4" fmla="*/ 6308668 h 6308668"/>
              <a:gd name="connsiteX5" fmla="*/ 1070060 w 5147308"/>
              <a:gd name="connsiteY5" fmla="*/ 6308668 h 6308668"/>
              <a:gd name="connsiteX6" fmla="*/ 1007724 w 5147308"/>
              <a:gd name="connsiteY6" fmla="*/ 6303588 h 6308668"/>
              <a:gd name="connsiteX7" fmla="*/ 911216 w 5147308"/>
              <a:gd name="connsiteY7" fmla="*/ 6246432 h 6308668"/>
              <a:gd name="connsiteX8" fmla="*/ 870640 w 5147308"/>
              <a:gd name="connsiteY8" fmla="*/ 6069908 h 6308668"/>
              <a:gd name="connsiteX9" fmla="*/ 1014124 w 5147308"/>
              <a:gd name="connsiteY9" fmla="*/ 5936560 h 6308668"/>
              <a:gd name="connsiteX10" fmla="*/ 1085292 w 5147308"/>
              <a:gd name="connsiteY10" fmla="*/ 5931480 h 6308668"/>
              <a:gd name="connsiteX11" fmla="*/ 3378900 w 5147308"/>
              <a:gd name="connsiteY11" fmla="*/ 5931480 h 6308668"/>
              <a:gd name="connsiteX12" fmla="*/ 3416980 w 5147308"/>
              <a:gd name="connsiteY12" fmla="*/ 5931000 h 6308668"/>
              <a:gd name="connsiteX13" fmla="*/ 2648404 w 5147308"/>
              <a:gd name="connsiteY13" fmla="*/ 5511872 h 6308668"/>
              <a:gd name="connsiteX14" fmla="*/ 2707612 w 5147308"/>
              <a:gd name="connsiteY14" fmla="*/ 5515052 h 6308668"/>
              <a:gd name="connsiteX15" fmla="*/ 2981996 w 5147308"/>
              <a:gd name="connsiteY15" fmla="*/ 5678880 h 6308668"/>
              <a:gd name="connsiteX16" fmla="*/ 3054352 w 5147308"/>
              <a:gd name="connsiteY16" fmla="*/ 5888428 h 6308668"/>
              <a:gd name="connsiteX17" fmla="*/ 1595112 w 5147308"/>
              <a:gd name="connsiteY17" fmla="*/ 5888428 h 6308668"/>
              <a:gd name="connsiteX18" fmla="*/ 1397000 w 5147308"/>
              <a:gd name="connsiteY18" fmla="*/ 5888428 h 6308668"/>
              <a:gd name="connsiteX19" fmla="*/ 1449100 w 5147308"/>
              <a:gd name="connsiteY19" fmla="*/ 5711892 h 6308668"/>
              <a:gd name="connsiteX20" fmla="*/ 1729772 w 5147308"/>
              <a:gd name="connsiteY20" fmla="*/ 5517604 h 6308668"/>
              <a:gd name="connsiteX21" fmla="*/ 1850392 w 5147308"/>
              <a:gd name="connsiteY21" fmla="*/ 5512504 h 6308668"/>
              <a:gd name="connsiteX22" fmla="*/ 2588220 w 5147308"/>
              <a:gd name="connsiteY22" fmla="*/ 5512504 h 6308668"/>
              <a:gd name="connsiteX23" fmla="*/ 2648404 w 5147308"/>
              <a:gd name="connsiteY23" fmla="*/ 5511872 h 6308668"/>
              <a:gd name="connsiteX24" fmla="*/ 2984500 w 5147308"/>
              <a:gd name="connsiteY24" fmla="*/ 2806772 h 6308668"/>
              <a:gd name="connsiteX25" fmla="*/ 5147308 w 5147308"/>
              <a:gd name="connsiteY25" fmla="*/ 2806772 h 6308668"/>
              <a:gd name="connsiteX26" fmla="*/ 4739680 w 5147308"/>
              <a:gd name="connsiteY26" fmla="*/ 3356668 h 6308668"/>
              <a:gd name="connsiteX27" fmla="*/ 4441192 w 5147308"/>
              <a:gd name="connsiteY27" fmla="*/ 3512904 h 6308668"/>
              <a:gd name="connsiteX28" fmla="*/ 3989104 w 5147308"/>
              <a:gd name="connsiteY28" fmla="*/ 3572576 h 6308668"/>
              <a:gd name="connsiteX29" fmla="*/ 3561048 w 5147308"/>
              <a:gd name="connsiteY29" fmla="*/ 3458300 h 6308668"/>
              <a:gd name="connsiteX30" fmla="*/ 3211796 w 5147308"/>
              <a:gd name="connsiteY30" fmla="*/ 3192852 h 6308668"/>
              <a:gd name="connsiteX31" fmla="*/ 2984500 w 5147308"/>
              <a:gd name="connsiteY31" fmla="*/ 2806772 h 6308668"/>
              <a:gd name="connsiteX32" fmla="*/ 0 w 5147308"/>
              <a:gd name="connsiteY32" fmla="*/ 2806772 h 6308668"/>
              <a:gd name="connsiteX33" fmla="*/ 1470656 w 5147308"/>
              <a:gd name="connsiteY33" fmla="*/ 2806772 h 6308668"/>
              <a:gd name="connsiteX34" fmla="*/ 1068064 w 5147308"/>
              <a:gd name="connsiteY34" fmla="*/ 3352888 h 6308668"/>
              <a:gd name="connsiteX35" fmla="*/ 717560 w 5147308"/>
              <a:gd name="connsiteY35" fmla="*/ 3528128 h 6308668"/>
              <a:gd name="connsiteX36" fmla="*/ 0 w 5147308"/>
              <a:gd name="connsiteY36" fmla="*/ 3507796 h 6308668"/>
              <a:gd name="connsiteX37" fmla="*/ 3952228 w 5147308"/>
              <a:gd name="connsiteY37" fmla="*/ 660472 h 6308668"/>
              <a:gd name="connsiteX38" fmla="*/ 4018288 w 5147308"/>
              <a:gd name="connsiteY38" fmla="*/ 660472 h 6308668"/>
              <a:gd name="connsiteX39" fmla="*/ 3088656 w 5147308"/>
              <a:gd name="connsiteY39" fmla="*/ 2763592 h 6308668"/>
              <a:gd name="connsiteX40" fmla="*/ 3022600 w 5147308"/>
              <a:gd name="connsiteY40" fmla="*/ 2763592 h 6308668"/>
              <a:gd name="connsiteX41" fmla="*/ 3530584 w 5147308"/>
              <a:gd name="connsiteY41" fmla="*/ 1615544 h 6308668"/>
              <a:gd name="connsiteX42" fmla="*/ 3952228 w 5147308"/>
              <a:gd name="connsiteY42" fmla="*/ 660472 h 6308668"/>
              <a:gd name="connsiteX43" fmla="*/ 444500 w 5147308"/>
              <a:gd name="connsiteY43" fmla="*/ 660472 h 6308668"/>
              <a:gd name="connsiteX44" fmla="*/ 510556 w 5147308"/>
              <a:gd name="connsiteY44" fmla="*/ 660472 h 6308668"/>
              <a:gd name="connsiteX45" fmla="*/ 1440184 w 5147308"/>
              <a:gd name="connsiteY45" fmla="*/ 2763592 h 6308668"/>
              <a:gd name="connsiteX46" fmla="*/ 1374128 w 5147308"/>
              <a:gd name="connsiteY46" fmla="*/ 2763592 h 6308668"/>
              <a:gd name="connsiteX47" fmla="*/ 444500 w 5147308"/>
              <a:gd name="connsiteY47" fmla="*/ 660472 h 6308668"/>
              <a:gd name="connsiteX48" fmla="*/ 4198624 w 5147308"/>
              <a:gd name="connsiteY48" fmla="*/ 520772 h 6308668"/>
              <a:gd name="connsiteX49" fmla="*/ 4456432 w 5147308"/>
              <a:gd name="connsiteY49" fmla="*/ 520772 h 6308668"/>
              <a:gd name="connsiteX50" fmla="*/ 4508496 w 5147308"/>
              <a:gd name="connsiteY50" fmla="*/ 580464 h 6308668"/>
              <a:gd name="connsiteX51" fmla="*/ 4456432 w 5147308"/>
              <a:gd name="connsiteY51" fmla="*/ 631264 h 6308668"/>
              <a:gd name="connsiteX52" fmla="*/ 4179572 w 5147308"/>
              <a:gd name="connsiteY52" fmla="*/ 631264 h 6308668"/>
              <a:gd name="connsiteX53" fmla="*/ 4152900 w 5147308"/>
              <a:gd name="connsiteY53" fmla="*/ 571572 h 6308668"/>
              <a:gd name="connsiteX54" fmla="*/ 4198624 w 5147308"/>
              <a:gd name="connsiteY54" fmla="*/ 520772 h 6308668"/>
              <a:gd name="connsiteX55" fmla="*/ 2463800 w 5147308"/>
              <a:gd name="connsiteY55" fmla="*/ 520772 h 6308668"/>
              <a:gd name="connsiteX56" fmla="*/ 3944612 w 5147308"/>
              <a:gd name="connsiteY56" fmla="*/ 520772 h 6308668"/>
              <a:gd name="connsiteX57" fmla="*/ 4056356 w 5147308"/>
              <a:gd name="connsiteY57" fmla="*/ 593168 h 6308668"/>
              <a:gd name="connsiteX58" fmla="*/ 4072892 w 5147308"/>
              <a:gd name="connsiteY58" fmla="*/ 629992 h 6308668"/>
              <a:gd name="connsiteX59" fmla="*/ 2463800 w 5147308"/>
              <a:gd name="connsiteY59" fmla="*/ 629992 h 6308668"/>
              <a:gd name="connsiteX60" fmla="*/ 2463800 w 5147308"/>
              <a:gd name="connsiteY60" fmla="*/ 520772 h 6308668"/>
              <a:gd name="connsiteX61" fmla="*/ 509280 w 5147308"/>
              <a:gd name="connsiteY61" fmla="*/ 520772 h 6308668"/>
              <a:gd name="connsiteX62" fmla="*/ 1990092 w 5147308"/>
              <a:gd name="connsiteY62" fmla="*/ 520772 h 6308668"/>
              <a:gd name="connsiteX63" fmla="*/ 1990092 w 5147308"/>
              <a:gd name="connsiteY63" fmla="*/ 629992 h 6308668"/>
              <a:gd name="connsiteX64" fmla="*/ 381000 w 5147308"/>
              <a:gd name="connsiteY64" fmla="*/ 629992 h 6308668"/>
              <a:gd name="connsiteX65" fmla="*/ 397536 w 5147308"/>
              <a:gd name="connsiteY65" fmla="*/ 593168 h 6308668"/>
              <a:gd name="connsiteX66" fmla="*/ 509280 w 5147308"/>
              <a:gd name="connsiteY66" fmla="*/ 520772 h 6308668"/>
              <a:gd name="connsiteX67" fmla="*/ 12692 w 5147308"/>
              <a:gd name="connsiteY67" fmla="*/ 520772 h 6308668"/>
              <a:gd name="connsiteX68" fmla="*/ 267976 w 5147308"/>
              <a:gd name="connsiteY68" fmla="*/ 520772 h 6308668"/>
              <a:gd name="connsiteX69" fmla="*/ 313692 w 5147308"/>
              <a:gd name="connsiteY69" fmla="*/ 570300 h 6308668"/>
              <a:gd name="connsiteX70" fmla="*/ 287016 w 5147308"/>
              <a:gd name="connsiteY70" fmla="*/ 629992 h 6308668"/>
              <a:gd name="connsiteX71" fmla="*/ 8888 w 5147308"/>
              <a:gd name="connsiteY71" fmla="*/ 629992 h 6308668"/>
              <a:gd name="connsiteX72" fmla="*/ 0 w 5147308"/>
              <a:gd name="connsiteY72" fmla="*/ 628724 h 6308668"/>
              <a:gd name="connsiteX73" fmla="*/ 0 w 5147308"/>
              <a:gd name="connsiteY73" fmla="*/ 522040 h 6308668"/>
              <a:gd name="connsiteX74" fmla="*/ 12692 w 5147308"/>
              <a:gd name="connsiteY74" fmla="*/ 520772 h 6308668"/>
              <a:gd name="connsiteX75" fmla="*/ 4058900 w 5147308"/>
              <a:gd name="connsiteY75" fmla="*/ 419172 h 6308668"/>
              <a:gd name="connsiteX76" fmla="*/ 4489468 w 5147308"/>
              <a:gd name="connsiteY76" fmla="*/ 1384400 h 6308668"/>
              <a:gd name="connsiteX77" fmla="*/ 5104128 w 5147308"/>
              <a:gd name="connsiteY77" fmla="*/ 2763592 h 6308668"/>
              <a:gd name="connsiteX78" fmla="*/ 5046956 w 5147308"/>
              <a:gd name="connsiteY78" fmla="*/ 2763592 h 6308668"/>
              <a:gd name="connsiteX79" fmla="*/ 4069068 w 5147308"/>
              <a:gd name="connsiteY79" fmla="*/ 570256 h 6308668"/>
              <a:gd name="connsiteX80" fmla="*/ 4000500 w 5147308"/>
              <a:gd name="connsiteY80" fmla="*/ 549960 h 6308668"/>
              <a:gd name="connsiteX81" fmla="*/ 4058900 w 5147308"/>
              <a:gd name="connsiteY81" fmla="*/ 419172 h 6308668"/>
              <a:gd name="connsiteX82" fmla="*/ 397512 w 5147308"/>
              <a:gd name="connsiteY82" fmla="*/ 419172 h 6308668"/>
              <a:gd name="connsiteX83" fmla="*/ 457200 w 5147308"/>
              <a:gd name="connsiteY83" fmla="*/ 549996 h 6308668"/>
              <a:gd name="connsiteX84" fmla="*/ 388620 w 5147308"/>
              <a:gd name="connsiteY84" fmla="*/ 570300 h 6308668"/>
              <a:gd name="connsiteX85" fmla="*/ 0 w 5147308"/>
              <a:gd name="connsiteY85" fmla="*/ 1441528 h 6308668"/>
              <a:gd name="connsiteX86" fmla="*/ 0 w 5147308"/>
              <a:gd name="connsiteY86" fmla="*/ 1311984 h 6308668"/>
              <a:gd name="connsiteX87" fmla="*/ 298448 w 5147308"/>
              <a:gd name="connsiteY87" fmla="*/ 642672 h 6308668"/>
              <a:gd name="connsiteX88" fmla="*/ 397512 w 5147308"/>
              <a:gd name="connsiteY88" fmla="*/ 419172 h 6308668"/>
              <a:gd name="connsiteX89" fmla="*/ 2233924 w 5147308"/>
              <a:gd name="connsiteY89" fmla="*/ 16 h 6308668"/>
              <a:gd name="connsiteX90" fmla="*/ 2280220 w 5147308"/>
              <a:gd name="connsiteY90" fmla="*/ 4904 h 6308668"/>
              <a:gd name="connsiteX91" fmla="*/ 2431340 w 5147308"/>
              <a:gd name="connsiteY91" fmla="*/ 149664 h 6308668"/>
              <a:gd name="connsiteX92" fmla="*/ 2438964 w 5147308"/>
              <a:gd name="connsiteY92" fmla="*/ 220896 h 6308668"/>
              <a:gd name="connsiteX93" fmla="*/ 2438964 w 5147308"/>
              <a:gd name="connsiteY93" fmla="*/ 5484824 h 6308668"/>
              <a:gd name="connsiteX94" fmla="*/ 2032568 w 5147308"/>
              <a:gd name="connsiteY94" fmla="*/ 5484824 h 6308668"/>
              <a:gd name="connsiteX95" fmla="*/ 2032568 w 5147308"/>
              <a:gd name="connsiteY95" fmla="*/ 282972 h 6308668"/>
              <a:gd name="connsiteX96" fmla="*/ 2032568 w 5147308"/>
              <a:gd name="connsiteY96" fmla="*/ 194184 h 6308668"/>
              <a:gd name="connsiteX97" fmla="*/ 2106228 w 5147308"/>
              <a:gd name="connsiteY97" fmla="*/ 46880 h 6308668"/>
              <a:gd name="connsiteX98" fmla="*/ 2233924 w 5147308"/>
              <a:gd name="connsiteY98" fmla="*/ 16 h 6308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5147308" h="6308668">
                <a:moveTo>
                  <a:pt x="3416980" y="5931000"/>
                </a:moveTo>
                <a:cubicBezTo>
                  <a:pt x="3429684" y="5931156"/>
                  <a:pt x="3442388" y="5932108"/>
                  <a:pt x="3455060" y="5935280"/>
                </a:cubicBezTo>
                <a:cubicBezTo>
                  <a:pt x="3513424" y="5947988"/>
                  <a:pt x="3565520" y="5989900"/>
                  <a:pt x="3588432" y="6045772"/>
                </a:cubicBezTo>
                <a:cubicBezTo>
                  <a:pt x="3617616" y="6111820"/>
                  <a:pt x="3603664" y="6193096"/>
                  <a:pt x="3555408" y="6245168"/>
                </a:cubicBezTo>
                <a:cubicBezTo>
                  <a:pt x="3519824" y="6285812"/>
                  <a:pt x="3467732" y="6308668"/>
                  <a:pt x="3414356" y="6308668"/>
                </a:cubicBezTo>
                <a:cubicBezTo>
                  <a:pt x="2633436" y="6308668"/>
                  <a:pt x="1851108" y="6308668"/>
                  <a:pt x="1070060" y="6308668"/>
                </a:cubicBezTo>
                <a:cubicBezTo>
                  <a:pt x="1048428" y="6308668"/>
                  <a:pt x="1028076" y="6308668"/>
                  <a:pt x="1007724" y="6303588"/>
                </a:cubicBezTo>
                <a:cubicBezTo>
                  <a:pt x="970988" y="6295976"/>
                  <a:pt x="936688" y="6274388"/>
                  <a:pt x="911216" y="6246432"/>
                </a:cubicBezTo>
                <a:cubicBezTo>
                  <a:pt x="869360" y="6199460"/>
                  <a:pt x="852848" y="6130860"/>
                  <a:pt x="870640" y="6069908"/>
                </a:cubicBezTo>
                <a:cubicBezTo>
                  <a:pt x="889712" y="6003860"/>
                  <a:pt x="946800" y="5949256"/>
                  <a:pt x="1014124" y="5936560"/>
                </a:cubicBezTo>
                <a:cubicBezTo>
                  <a:pt x="1038316" y="5931480"/>
                  <a:pt x="1062380" y="5932748"/>
                  <a:pt x="1085292" y="5931480"/>
                </a:cubicBezTo>
                <a:cubicBezTo>
                  <a:pt x="1849828" y="5931480"/>
                  <a:pt x="2614364" y="5931480"/>
                  <a:pt x="3378900" y="5931480"/>
                </a:cubicBezTo>
                <a:cubicBezTo>
                  <a:pt x="3391572" y="5931480"/>
                  <a:pt x="3404276" y="5930844"/>
                  <a:pt x="3416980" y="5931000"/>
                </a:cubicBezTo>
                <a:close/>
                <a:moveTo>
                  <a:pt x="2648404" y="5511872"/>
                </a:moveTo>
                <a:cubicBezTo>
                  <a:pt x="2668248" y="5511876"/>
                  <a:pt x="2687932" y="5512512"/>
                  <a:pt x="2707612" y="5515052"/>
                </a:cubicBezTo>
                <a:cubicBezTo>
                  <a:pt x="2816872" y="5527748"/>
                  <a:pt x="2918464" y="5588712"/>
                  <a:pt x="2981996" y="5678880"/>
                </a:cubicBezTo>
                <a:cubicBezTo>
                  <a:pt x="3025116" y="5739828"/>
                  <a:pt x="3050516" y="5813504"/>
                  <a:pt x="3054352" y="5888428"/>
                </a:cubicBezTo>
                <a:cubicBezTo>
                  <a:pt x="2567964" y="5888428"/>
                  <a:pt x="2081500" y="5888428"/>
                  <a:pt x="1595112" y="5888428"/>
                </a:cubicBezTo>
                <a:cubicBezTo>
                  <a:pt x="1529052" y="5888428"/>
                  <a:pt x="1463064" y="5889696"/>
                  <a:pt x="1397000" y="5888428"/>
                </a:cubicBezTo>
                <a:cubicBezTo>
                  <a:pt x="1402064" y="5826196"/>
                  <a:pt x="1418560" y="5765248"/>
                  <a:pt x="1449100" y="5711892"/>
                </a:cubicBezTo>
                <a:cubicBezTo>
                  <a:pt x="1507488" y="5609036"/>
                  <a:pt x="1612916" y="5535376"/>
                  <a:pt x="1729772" y="5517604"/>
                </a:cubicBezTo>
                <a:cubicBezTo>
                  <a:pt x="1769136" y="5509972"/>
                  <a:pt x="1811032" y="5512504"/>
                  <a:pt x="1850392" y="5512504"/>
                </a:cubicBezTo>
                <a:cubicBezTo>
                  <a:pt x="2096768" y="5512504"/>
                  <a:pt x="2341844" y="5512504"/>
                  <a:pt x="2588220" y="5512504"/>
                </a:cubicBezTo>
                <a:cubicBezTo>
                  <a:pt x="2608556" y="5512504"/>
                  <a:pt x="2628560" y="5511872"/>
                  <a:pt x="2648404" y="5511872"/>
                </a:cubicBezTo>
                <a:close/>
                <a:moveTo>
                  <a:pt x="2984500" y="2806772"/>
                </a:moveTo>
                <a:cubicBezTo>
                  <a:pt x="3705836" y="2806772"/>
                  <a:pt x="4425972" y="2806772"/>
                  <a:pt x="5147308" y="2806772"/>
                </a:cubicBezTo>
                <a:cubicBezTo>
                  <a:pt x="5072412" y="3026484"/>
                  <a:pt x="4927624" y="3220800"/>
                  <a:pt x="4739680" y="3356668"/>
                </a:cubicBezTo>
                <a:cubicBezTo>
                  <a:pt x="4649460" y="3422732"/>
                  <a:pt x="4547828" y="3476044"/>
                  <a:pt x="4441192" y="3512904"/>
                </a:cubicBezTo>
                <a:cubicBezTo>
                  <a:pt x="4296404" y="3562444"/>
                  <a:pt x="4141504" y="3582740"/>
                  <a:pt x="3989104" y="3572576"/>
                </a:cubicBezTo>
                <a:cubicBezTo>
                  <a:pt x="3840512" y="3562444"/>
                  <a:pt x="3694420" y="3524328"/>
                  <a:pt x="3561048" y="3458300"/>
                </a:cubicBezTo>
                <a:cubicBezTo>
                  <a:pt x="3428976" y="3393528"/>
                  <a:pt x="3309624" y="3303356"/>
                  <a:pt x="3211796" y="3192852"/>
                </a:cubicBezTo>
                <a:cubicBezTo>
                  <a:pt x="3112768" y="3079832"/>
                  <a:pt x="3034064" y="2949032"/>
                  <a:pt x="2984500" y="2806772"/>
                </a:cubicBezTo>
                <a:close/>
                <a:moveTo>
                  <a:pt x="0" y="2806772"/>
                </a:moveTo>
                <a:cubicBezTo>
                  <a:pt x="490220" y="2806772"/>
                  <a:pt x="980440" y="2806772"/>
                  <a:pt x="1470656" y="2806772"/>
                </a:cubicBezTo>
                <a:cubicBezTo>
                  <a:pt x="1395696" y="3023952"/>
                  <a:pt x="1253464" y="3216992"/>
                  <a:pt x="1068064" y="3352888"/>
                </a:cubicBezTo>
                <a:cubicBezTo>
                  <a:pt x="962668" y="3431608"/>
                  <a:pt x="843244" y="3490032"/>
                  <a:pt x="717560" y="3528128"/>
                </a:cubicBezTo>
                <a:cubicBezTo>
                  <a:pt x="483888" y="3597980"/>
                  <a:pt x="228564" y="3590360"/>
                  <a:pt x="0" y="3507796"/>
                </a:cubicBezTo>
                <a:close/>
                <a:moveTo>
                  <a:pt x="3952228" y="660472"/>
                </a:moveTo>
                <a:cubicBezTo>
                  <a:pt x="3973848" y="660472"/>
                  <a:pt x="3996712" y="660472"/>
                  <a:pt x="4018288" y="660472"/>
                </a:cubicBezTo>
                <a:cubicBezTo>
                  <a:pt x="3708380" y="1361512"/>
                  <a:pt x="3398516" y="2062552"/>
                  <a:pt x="3088656" y="2763592"/>
                </a:cubicBezTo>
                <a:cubicBezTo>
                  <a:pt x="3067036" y="2763592"/>
                  <a:pt x="3044172" y="2763592"/>
                  <a:pt x="3022600" y="2763592"/>
                </a:cubicBezTo>
                <a:cubicBezTo>
                  <a:pt x="3191496" y="2380068"/>
                  <a:pt x="3360396" y="1997804"/>
                  <a:pt x="3530584" y="1615544"/>
                </a:cubicBezTo>
                <a:cubicBezTo>
                  <a:pt x="3671592" y="1296764"/>
                  <a:pt x="3812556" y="979252"/>
                  <a:pt x="3952228" y="660472"/>
                </a:cubicBezTo>
                <a:close/>
                <a:moveTo>
                  <a:pt x="444500" y="660472"/>
                </a:moveTo>
                <a:cubicBezTo>
                  <a:pt x="466072" y="660472"/>
                  <a:pt x="488936" y="660472"/>
                  <a:pt x="510556" y="660472"/>
                </a:cubicBezTo>
                <a:cubicBezTo>
                  <a:pt x="820416" y="1361512"/>
                  <a:pt x="1130324" y="2062552"/>
                  <a:pt x="1440184" y="2763592"/>
                </a:cubicBezTo>
                <a:cubicBezTo>
                  <a:pt x="1418612" y="2763592"/>
                  <a:pt x="1395748" y="2763592"/>
                  <a:pt x="1374128" y="2763592"/>
                </a:cubicBezTo>
                <a:cubicBezTo>
                  <a:pt x="1064268" y="2062552"/>
                  <a:pt x="754408" y="1361512"/>
                  <a:pt x="444500" y="660472"/>
                </a:cubicBezTo>
                <a:close/>
                <a:moveTo>
                  <a:pt x="4198624" y="520772"/>
                </a:moveTo>
                <a:cubicBezTo>
                  <a:pt x="4283700" y="520772"/>
                  <a:pt x="4370076" y="520772"/>
                  <a:pt x="4456432" y="520772"/>
                </a:cubicBezTo>
                <a:cubicBezTo>
                  <a:pt x="4486900" y="520772"/>
                  <a:pt x="4512308" y="549988"/>
                  <a:pt x="4508496" y="580464"/>
                </a:cubicBezTo>
                <a:cubicBezTo>
                  <a:pt x="4507232" y="607132"/>
                  <a:pt x="4484372" y="629992"/>
                  <a:pt x="4456432" y="631264"/>
                </a:cubicBezTo>
                <a:cubicBezTo>
                  <a:pt x="4365000" y="631264"/>
                  <a:pt x="4272288" y="631264"/>
                  <a:pt x="4179572" y="631264"/>
                </a:cubicBezTo>
                <a:cubicBezTo>
                  <a:pt x="4170672" y="610940"/>
                  <a:pt x="4161784" y="590624"/>
                  <a:pt x="4152900" y="571572"/>
                </a:cubicBezTo>
                <a:cubicBezTo>
                  <a:pt x="4170672" y="557604"/>
                  <a:pt x="4187192" y="541096"/>
                  <a:pt x="4198624" y="520772"/>
                </a:cubicBezTo>
                <a:close/>
                <a:moveTo>
                  <a:pt x="2463800" y="520772"/>
                </a:moveTo>
                <a:cubicBezTo>
                  <a:pt x="2957852" y="520772"/>
                  <a:pt x="3450560" y="520772"/>
                  <a:pt x="3944612" y="520772"/>
                </a:cubicBezTo>
                <a:cubicBezTo>
                  <a:pt x="3966216" y="561416"/>
                  <a:pt x="4009424" y="590624"/>
                  <a:pt x="4056356" y="593168"/>
                </a:cubicBezTo>
                <a:cubicBezTo>
                  <a:pt x="4061496" y="605864"/>
                  <a:pt x="4067828" y="617292"/>
                  <a:pt x="4072892" y="629992"/>
                </a:cubicBezTo>
                <a:cubicBezTo>
                  <a:pt x="3536976" y="629992"/>
                  <a:pt x="2999716" y="629992"/>
                  <a:pt x="2463800" y="629992"/>
                </a:cubicBezTo>
                <a:cubicBezTo>
                  <a:pt x="2463800" y="593168"/>
                  <a:pt x="2463800" y="557600"/>
                  <a:pt x="2463800" y="520772"/>
                </a:cubicBezTo>
                <a:close/>
                <a:moveTo>
                  <a:pt x="509280" y="520772"/>
                </a:moveTo>
                <a:cubicBezTo>
                  <a:pt x="1003332" y="520772"/>
                  <a:pt x="1496040" y="520772"/>
                  <a:pt x="1990092" y="520772"/>
                </a:cubicBezTo>
                <a:cubicBezTo>
                  <a:pt x="1990092" y="557600"/>
                  <a:pt x="1990092" y="593168"/>
                  <a:pt x="1990092" y="629992"/>
                </a:cubicBezTo>
                <a:cubicBezTo>
                  <a:pt x="1454176" y="629992"/>
                  <a:pt x="916916" y="629992"/>
                  <a:pt x="381000" y="629992"/>
                </a:cubicBezTo>
                <a:cubicBezTo>
                  <a:pt x="386064" y="617292"/>
                  <a:pt x="392396" y="605864"/>
                  <a:pt x="397536" y="593168"/>
                </a:cubicBezTo>
                <a:cubicBezTo>
                  <a:pt x="443204" y="590624"/>
                  <a:pt x="486408" y="561416"/>
                  <a:pt x="509280" y="520772"/>
                </a:cubicBezTo>
                <a:close/>
                <a:moveTo>
                  <a:pt x="12692" y="520772"/>
                </a:moveTo>
                <a:cubicBezTo>
                  <a:pt x="97796" y="520772"/>
                  <a:pt x="182884" y="520772"/>
                  <a:pt x="267976" y="520772"/>
                </a:cubicBezTo>
                <a:cubicBezTo>
                  <a:pt x="278140" y="539820"/>
                  <a:pt x="294640" y="557600"/>
                  <a:pt x="313692" y="570300"/>
                </a:cubicBezTo>
                <a:cubicBezTo>
                  <a:pt x="304804" y="590624"/>
                  <a:pt x="297180" y="610944"/>
                  <a:pt x="287016" y="629992"/>
                </a:cubicBezTo>
                <a:cubicBezTo>
                  <a:pt x="194300" y="629992"/>
                  <a:pt x="101600" y="629992"/>
                  <a:pt x="8888" y="629992"/>
                </a:cubicBezTo>
                <a:cubicBezTo>
                  <a:pt x="6348" y="629992"/>
                  <a:pt x="2540" y="628724"/>
                  <a:pt x="0" y="628724"/>
                </a:cubicBezTo>
                <a:lnTo>
                  <a:pt x="0" y="522040"/>
                </a:lnTo>
                <a:cubicBezTo>
                  <a:pt x="5084" y="520772"/>
                  <a:pt x="8888" y="520772"/>
                  <a:pt x="12692" y="520772"/>
                </a:cubicBezTo>
                <a:close/>
                <a:moveTo>
                  <a:pt x="4058900" y="419172"/>
                </a:moveTo>
                <a:cubicBezTo>
                  <a:pt x="4202424" y="740444"/>
                  <a:pt x="4345948" y="1063020"/>
                  <a:pt x="4489468" y="1384400"/>
                </a:cubicBezTo>
                <a:cubicBezTo>
                  <a:pt x="4693948" y="1844168"/>
                  <a:pt x="4899652" y="2303828"/>
                  <a:pt x="5104128" y="2763592"/>
                </a:cubicBezTo>
                <a:cubicBezTo>
                  <a:pt x="5085072" y="2763592"/>
                  <a:pt x="5066012" y="2763592"/>
                  <a:pt x="5046956" y="2763592"/>
                </a:cubicBezTo>
                <a:cubicBezTo>
                  <a:pt x="4720568" y="2032048"/>
                  <a:pt x="4395456" y="1301804"/>
                  <a:pt x="4069068" y="570256"/>
                </a:cubicBezTo>
                <a:cubicBezTo>
                  <a:pt x="4044952" y="570256"/>
                  <a:pt x="4020836" y="563960"/>
                  <a:pt x="4000500" y="549960"/>
                </a:cubicBezTo>
                <a:cubicBezTo>
                  <a:pt x="4020836" y="505568"/>
                  <a:pt x="4038616" y="461068"/>
                  <a:pt x="4058900" y="419172"/>
                </a:cubicBezTo>
                <a:close/>
                <a:moveTo>
                  <a:pt x="397512" y="419172"/>
                </a:moveTo>
                <a:cubicBezTo>
                  <a:pt x="419100" y="461060"/>
                  <a:pt x="436880" y="506784"/>
                  <a:pt x="457200" y="549996"/>
                </a:cubicBezTo>
                <a:cubicBezTo>
                  <a:pt x="436880" y="563960"/>
                  <a:pt x="412752" y="570300"/>
                  <a:pt x="388620" y="570300"/>
                </a:cubicBezTo>
                <a:cubicBezTo>
                  <a:pt x="259080" y="859876"/>
                  <a:pt x="129540" y="1150676"/>
                  <a:pt x="0" y="1441528"/>
                </a:cubicBezTo>
                <a:lnTo>
                  <a:pt x="0" y="1311984"/>
                </a:lnTo>
                <a:cubicBezTo>
                  <a:pt x="99060" y="1088484"/>
                  <a:pt x="199392" y="866216"/>
                  <a:pt x="298448" y="642672"/>
                </a:cubicBezTo>
                <a:cubicBezTo>
                  <a:pt x="331472" y="567744"/>
                  <a:pt x="364488" y="494096"/>
                  <a:pt x="397512" y="419172"/>
                </a:cubicBezTo>
                <a:close/>
                <a:moveTo>
                  <a:pt x="2233924" y="16"/>
                </a:moveTo>
                <a:cubicBezTo>
                  <a:pt x="2249424" y="-184"/>
                  <a:pt x="2264980" y="1408"/>
                  <a:pt x="2280220" y="4904"/>
                </a:cubicBezTo>
                <a:cubicBezTo>
                  <a:pt x="2352600" y="20168"/>
                  <a:pt x="2412296" y="78428"/>
                  <a:pt x="2431340" y="149664"/>
                </a:cubicBezTo>
                <a:cubicBezTo>
                  <a:pt x="2437700" y="172560"/>
                  <a:pt x="2438964" y="196728"/>
                  <a:pt x="2438964" y="220896"/>
                </a:cubicBezTo>
                <a:cubicBezTo>
                  <a:pt x="2438964" y="1975792"/>
                  <a:pt x="2438964" y="3729672"/>
                  <a:pt x="2438964" y="5484824"/>
                </a:cubicBezTo>
                <a:cubicBezTo>
                  <a:pt x="2303076" y="5486096"/>
                  <a:pt x="2168452" y="5484824"/>
                  <a:pt x="2032568" y="5484824"/>
                </a:cubicBezTo>
                <a:cubicBezTo>
                  <a:pt x="2032568" y="3751296"/>
                  <a:pt x="2032568" y="2016496"/>
                  <a:pt x="2032568" y="282972"/>
                </a:cubicBezTo>
                <a:cubicBezTo>
                  <a:pt x="2032568" y="253716"/>
                  <a:pt x="2031300" y="223440"/>
                  <a:pt x="2032568" y="194184"/>
                </a:cubicBezTo>
                <a:cubicBezTo>
                  <a:pt x="2035116" y="138212"/>
                  <a:pt x="2061784" y="82244"/>
                  <a:pt x="2106228" y="46880"/>
                </a:cubicBezTo>
                <a:cubicBezTo>
                  <a:pt x="2141476" y="17308"/>
                  <a:pt x="2187432" y="612"/>
                  <a:pt x="2233924" y="16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" name="Shape">
            <a:extLst>
              <a:ext uri="{FF2B5EF4-FFF2-40B4-BE49-F238E27FC236}">
                <a16:creationId xmlns:a16="http://schemas.microsoft.com/office/drawing/2014/main" id="{2AAEEC4E-41CC-D64B-B3E7-29AE67E7E93D}"/>
              </a:ext>
            </a:extLst>
          </p:cNvPr>
          <p:cNvSpPr/>
          <p:nvPr userDrawn="1"/>
        </p:nvSpPr>
        <p:spPr>
          <a:xfrm>
            <a:off x="0" y="3533904"/>
            <a:ext cx="3855113" cy="2917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2" h="21600" extrusionOk="0">
                <a:moveTo>
                  <a:pt x="0" y="18628"/>
                </a:moveTo>
                <a:lnTo>
                  <a:pt x="13616" y="8933"/>
                </a:lnTo>
                <a:cubicBezTo>
                  <a:pt x="13516" y="8698"/>
                  <a:pt x="13409" y="8473"/>
                  <a:pt x="13310" y="8238"/>
                </a:cubicBezTo>
                <a:cubicBezTo>
                  <a:pt x="13203" y="8002"/>
                  <a:pt x="13104" y="7767"/>
                  <a:pt x="12997" y="7523"/>
                </a:cubicBezTo>
                <a:cubicBezTo>
                  <a:pt x="12890" y="7288"/>
                  <a:pt x="12791" y="7053"/>
                  <a:pt x="12684" y="6808"/>
                </a:cubicBezTo>
                <a:cubicBezTo>
                  <a:pt x="12578" y="6573"/>
                  <a:pt x="12457" y="6347"/>
                  <a:pt x="12371" y="6094"/>
                </a:cubicBezTo>
                <a:cubicBezTo>
                  <a:pt x="12286" y="5830"/>
                  <a:pt x="12300" y="5520"/>
                  <a:pt x="12194" y="5285"/>
                </a:cubicBezTo>
                <a:cubicBezTo>
                  <a:pt x="12087" y="5040"/>
                  <a:pt x="11859" y="4918"/>
                  <a:pt x="11753" y="4674"/>
                </a:cubicBezTo>
                <a:lnTo>
                  <a:pt x="11440" y="3959"/>
                </a:lnTo>
                <a:cubicBezTo>
                  <a:pt x="13900" y="2595"/>
                  <a:pt x="14504" y="2144"/>
                  <a:pt x="16623" y="0"/>
                </a:cubicBezTo>
                <a:cubicBezTo>
                  <a:pt x="16730" y="235"/>
                  <a:pt x="16851" y="461"/>
                  <a:pt x="16936" y="715"/>
                </a:cubicBezTo>
                <a:cubicBezTo>
                  <a:pt x="17021" y="978"/>
                  <a:pt x="17007" y="1279"/>
                  <a:pt x="17114" y="1523"/>
                </a:cubicBezTo>
                <a:cubicBezTo>
                  <a:pt x="17220" y="1768"/>
                  <a:pt x="17426" y="1909"/>
                  <a:pt x="17554" y="2135"/>
                </a:cubicBezTo>
                <a:cubicBezTo>
                  <a:pt x="17682" y="2351"/>
                  <a:pt x="17761" y="2605"/>
                  <a:pt x="17867" y="2849"/>
                </a:cubicBezTo>
                <a:cubicBezTo>
                  <a:pt x="17974" y="3084"/>
                  <a:pt x="18073" y="3319"/>
                  <a:pt x="18180" y="3564"/>
                </a:cubicBezTo>
                <a:cubicBezTo>
                  <a:pt x="18287" y="3799"/>
                  <a:pt x="18386" y="4034"/>
                  <a:pt x="18493" y="4279"/>
                </a:cubicBezTo>
                <a:cubicBezTo>
                  <a:pt x="18600" y="4514"/>
                  <a:pt x="18699" y="4749"/>
                  <a:pt x="18806" y="4993"/>
                </a:cubicBezTo>
                <a:cubicBezTo>
                  <a:pt x="18912" y="5228"/>
                  <a:pt x="19012" y="5464"/>
                  <a:pt x="19119" y="5708"/>
                </a:cubicBezTo>
                <a:cubicBezTo>
                  <a:pt x="19225" y="5943"/>
                  <a:pt x="19325" y="6178"/>
                  <a:pt x="19431" y="6423"/>
                </a:cubicBezTo>
                <a:cubicBezTo>
                  <a:pt x="19538" y="6658"/>
                  <a:pt x="19638" y="6893"/>
                  <a:pt x="19744" y="7137"/>
                </a:cubicBezTo>
                <a:cubicBezTo>
                  <a:pt x="19851" y="7372"/>
                  <a:pt x="19950" y="7608"/>
                  <a:pt x="20057" y="7852"/>
                </a:cubicBezTo>
                <a:cubicBezTo>
                  <a:pt x="20164" y="8087"/>
                  <a:pt x="20263" y="8322"/>
                  <a:pt x="20370" y="8567"/>
                </a:cubicBezTo>
                <a:cubicBezTo>
                  <a:pt x="20477" y="8802"/>
                  <a:pt x="20597" y="9027"/>
                  <a:pt x="20683" y="9281"/>
                </a:cubicBezTo>
                <a:cubicBezTo>
                  <a:pt x="20768" y="9545"/>
                  <a:pt x="20754" y="9855"/>
                  <a:pt x="20861" y="10090"/>
                </a:cubicBezTo>
                <a:cubicBezTo>
                  <a:pt x="20967" y="10335"/>
                  <a:pt x="21195" y="10457"/>
                  <a:pt x="21301" y="10701"/>
                </a:cubicBezTo>
                <a:lnTo>
                  <a:pt x="21550" y="11266"/>
                </a:lnTo>
                <a:cubicBezTo>
                  <a:pt x="21593" y="11369"/>
                  <a:pt x="21600" y="11425"/>
                  <a:pt x="21529" y="11501"/>
                </a:cubicBezTo>
                <a:cubicBezTo>
                  <a:pt x="19524" y="13522"/>
                  <a:pt x="18891" y="14021"/>
                  <a:pt x="16580" y="15290"/>
                </a:cubicBezTo>
                <a:cubicBezTo>
                  <a:pt x="16438" y="15365"/>
                  <a:pt x="16417" y="15318"/>
                  <a:pt x="16324" y="15140"/>
                </a:cubicBezTo>
                <a:cubicBezTo>
                  <a:pt x="16246" y="14989"/>
                  <a:pt x="16175" y="14829"/>
                  <a:pt x="16118" y="14660"/>
                </a:cubicBezTo>
                <a:cubicBezTo>
                  <a:pt x="16033" y="14397"/>
                  <a:pt x="16047" y="14096"/>
                  <a:pt x="15940" y="13851"/>
                </a:cubicBezTo>
                <a:cubicBezTo>
                  <a:pt x="15834" y="13607"/>
                  <a:pt x="15628" y="13466"/>
                  <a:pt x="15500" y="13240"/>
                </a:cubicBezTo>
                <a:cubicBezTo>
                  <a:pt x="15372" y="13024"/>
                  <a:pt x="15293" y="12770"/>
                  <a:pt x="15187" y="12526"/>
                </a:cubicBezTo>
                <a:cubicBezTo>
                  <a:pt x="15080" y="12290"/>
                  <a:pt x="14981" y="12055"/>
                  <a:pt x="14874" y="11811"/>
                </a:cubicBezTo>
                <a:cubicBezTo>
                  <a:pt x="14767" y="11576"/>
                  <a:pt x="14668" y="11341"/>
                  <a:pt x="14561" y="11096"/>
                </a:cubicBezTo>
                <a:cubicBezTo>
                  <a:pt x="14504" y="10965"/>
                  <a:pt x="14440" y="10824"/>
                  <a:pt x="14383" y="10692"/>
                </a:cubicBezTo>
                <a:lnTo>
                  <a:pt x="7" y="21600"/>
                </a:lnTo>
                <a:lnTo>
                  <a:pt x="7" y="18628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0A56E63-CBE8-C3DD-C4F3-4CDA4464FD1C}"/>
              </a:ext>
            </a:extLst>
          </p:cNvPr>
          <p:cNvGrpSpPr/>
          <p:nvPr userDrawn="1"/>
        </p:nvGrpSpPr>
        <p:grpSpPr>
          <a:xfrm>
            <a:off x="2781301" y="6414190"/>
            <a:ext cx="1452873" cy="443810"/>
            <a:chOff x="2781301" y="6404104"/>
            <a:chExt cx="1452873" cy="443810"/>
          </a:xfrm>
        </p:grpSpPr>
        <p:sp>
          <p:nvSpPr>
            <p:cNvPr id="16" name="Oval">
              <a:extLst>
                <a:ext uri="{FF2B5EF4-FFF2-40B4-BE49-F238E27FC236}">
                  <a16:creationId xmlns:a16="http://schemas.microsoft.com/office/drawing/2014/main" id="{7919A1ED-0AA9-E648-95A3-68DA38AD8106}"/>
                </a:ext>
              </a:extLst>
            </p:cNvPr>
            <p:cNvSpPr/>
            <p:nvPr userDrawn="1"/>
          </p:nvSpPr>
          <p:spPr>
            <a:xfrm>
              <a:off x="2844801" y="6404104"/>
              <a:ext cx="1323343" cy="195586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8" name="Shape">
              <a:extLst>
                <a:ext uri="{FF2B5EF4-FFF2-40B4-BE49-F238E27FC236}">
                  <a16:creationId xmlns:a16="http://schemas.microsoft.com/office/drawing/2014/main" id="{E3F854F2-6400-FE4D-BBA0-6ECAD8439319}"/>
                </a:ext>
              </a:extLst>
            </p:cNvPr>
            <p:cNvSpPr/>
            <p:nvPr userDrawn="1"/>
          </p:nvSpPr>
          <p:spPr>
            <a:xfrm>
              <a:off x="2781301" y="6480304"/>
              <a:ext cx="1452873" cy="367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39" extrusionOk="0">
                  <a:moveTo>
                    <a:pt x="245" y="21339"/>
                  </a:moveTo>
                  <a:cubicBezTo>
                    <a:pt x="38" y="18980"/>
                    <a:pt x="0" y="15958"/>
                    <a:pt x="0" y="14336"/>
                  </a:cubicBezTo>
                  <a:cubicBezTo>
                    <a:pt x="0" y="10060"/>
                    <a:pt x="264" y="6742"/>
                    <a:pt x="623" y="2909"/>
                  </a:cubicBezTo>
                  <a:cubicBezTo>
                    <a:pt x="755" y="1434"/>
                    <a:pt x="963" y="-261"/>
                    <a:pt x="1359" y="34"/>
                  </a:cubicBezTo>
                  <a:cubicBezTo>
                    <a:pt x="8364" y="4457"/>
                    <a:pt x="13236" y="4899"/>
                    <a:pt x="20241" y="34"/>
                  </a:cubicBezTo>
                  <a:cubicBezTo>
                    <a:pt x="20637" y="-261"/>
                    <a:pt x="20845" y="1434"/>
                    <a:pt x="20977" y="2909"/>
                  </a:cubicBezTo>
                  <a:cubicBezTo>
                    <a:pt x="21336" y="6816"/>
                    <a:pt x="21600" y="10060"/>
                    <a:pt x="21600" y="14336"/>
                  </a:cubicBezTo>
                  <a:cubicBezTo>
                    <a:pt x="21600" y="15958"/>
                    <a:pt x="21562" y="18980"/>
                    <a:pt x="21355" y="21339"/>
                  </a:cubicBezTo>
                  <a:lnTo>
                    <a:pt x="245" y="21339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19" name="Shape">
            <a:extLst>
              <a:ext uri="{FF2B5EF4-FFF2-40B4-BE49-F238E27FC236}">
                <a16:creationId xmlns:a16="http://schemas.microsoft.com/office/drawing/2014/main" id="{3622ECCB-D045-2149-B4EF-C1EAB5223BEB}"/>
              </a:ext>
            </a:extLst>
          </p:cNvPr>
          <p:cNvSpPr/>
          <p:nvPr userDrawn="1"/>
        </p:nvSpPr>
        <p:spPr>
          <a:xfrm>
            <a:off x="2044701" y="3533904"/>
            <a:ext cx="1707177" cy="19032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50" h="21296" extrusionOk="0">
                <a:moveTo>
                  <a:pt x="11636" y="53"/>
                </a:moveTo>
                <a:cubicBezTo>
                  <a:pt x="11827" y="351"/>
                  <a:pt x="9381" y="1943"/>
                  <a:pt x="6173" y="3605"/>
                </a:cubicBezTo>
                <a:cubicBezTo>
                  <a:pt x="2965" y="5268"/>
                  <a:pt x="201" y="6362"/>
                  <a:pt x="11" y="6064"/>
                </a:cubicBezTo>
                <a:cubicBezTo>
                  <a:pt x="-180" y="5765"/>
                  <a:pt x="2266" y="4174"/>
                  <a:pt x="5474" y="2511"/>
                </a:cubicBezTo>
                <a:cubicBezTo>
                  <a:pt x="8666" y="848"/>
                  <a:pt x="11430" y="-260"/>
                  <a:pt x="11636" y="53"/>
                </a:cubicBezTo>
                <a:close/>
                <a:moveTo>
                  <a:pt x="12288" y="2056"/>
                </a:moveTo>
                <a:cubicBezTo>
                  <a:pt x="7872" y="5112"/>
                  <a:pt x="6776" y="5680"/>
                  <a:pt x="1615" y="7570"/>
                </a:cubicBezTo>
                <a:cubicBezTo>
                  <a:pt x="1360" y="7670"/>
                  <a:pt x="1297" y="7968"/>
                  <a:pt x="1424" y="8181"/>
                </a:cubicBezTo>
                <a:cubicBezTo>
                  <a:pt x="1567" y="8394"/>
                  <a:pt x="1853" y="8437"/>
                  <a:pt x="2107" y="8337"/>
                </a:cubicBezTo>
                <a:cubicBezTo>
                  <a:pt x="7269" y="6447"/>
                  <a:pt x="8365" y="5879"/>
                  <a:pt x="12780" y="2824"/>
                </a:cubicBezTo>
                <a:cubicBezTo>
                  <a:pt x="13002" y="2682"/>
                  <a:pt x="13098" y="2426"/>
                  <a:pt x="12971" y="2213"/>
                </a:cubicBezTo>
                <a:cubicBezTo>
                  <a:pt x="12828" y="2000"/>
                  <a:pt x="12510" y="1900"/>
                  <a:pt x="12288" y="2056"/>
                </a:cubicBezTo>
                <a:close/>
                <a:moveTo>
                  <a:pt x="20610" y="14960"/>
                </a:moveTo>
                <a:cubicBezTo>
                  <a:pt x="16195" y="18015"/>
                  <a:pt x="15099" y="18583"/>
                  <a:pt x="9937" y="20473"/>
                </a:cubicBezTo>
                <a:cubicBezTo>
                  <a:pt x="9683" y="20558"/>
                  <a:pt x="9619" y="20871"/>
                  <a:pt x="9746" y="21084"/>
                </a:cubicBezTo>
                <a:cubicBezTo>
                  <a:pt x="9889" y="21297"/>
                  <a:pt x="10175" y="21340"/>
                  <a:pt x="10429" y="21255"/>
                </a:cubicBezTo>
                <a:cubicBezTo>
                  <a:pt x="15591" y="19365"/>
                  <a:pt x="16687" y="18796"/>
                  <a:pt x="21102" y="15741"/>
                </a:cubicBezTo>
                <a:cubicBezTo>
                  <a:pt x="21325" y="15585"/>
                  <a:pt x="21420" y="15343"/>
                  <a:pt x="21293" y="15130"/>
                </a:cubicBezTo>
                <a:cubicBezTo>
                  <a:pt x="21166" y="14917"/>
                  <a:pt x="20832" y="14803"/>
                  <a:pt x="20610" y="14960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18005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1E401285-0A6E-4F70-86DB-227CB70FE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514350"/>
            <a:ext cx="5784056" cy="1853188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A11A794-A338-4A3D-A44B-9F224F209E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2394526"/>
            <a:ext cx="2962275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F084121D-C173-41BF-A8BF-A7307C52D56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771525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D7E377AD-FE2F-4ACD-975A-1CA31E6E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81138" y="6356350"/>
            <a:ext cx="1876425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8DD8FB59-3532-4BA9-BBBF-A18CF5044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43713" y="6356350"/>
            <a:ext cx="900112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88B00100-82A6-46DB-AB35-5266F91AE75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1687" y="543313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CCE23A20-9D3A-4A2C-8AD2-D6BCBFFE805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1687" y="566319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7686557C-B6EC-41CF-A5C6-C78D6675CEF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01687" y="589326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15" name="Picture Placeholder 19">
            <a:extLst>
              <a:ext uri="{FF2B5EF4-FFF2-40B4-BE49-F238E27FC236}">
                <a16:creationId xmlns:a16="http://schemas.microsoft.com/office/drawing/2014/main" id="{A2832BF3-B5D5-5D4A-A0CE-99ECA3B01463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057906" y="2608584"/>
            <a:ext cx="8086094" cy="4249416"/>
          </a:xfrm>
          <a:custGeom>
            <a:avLst/>
            <a:gdLst>
              <a:gd name="connsiteX0" fmla="*/ 6809914 w 8086094"/>
              <a:gd name="connsiteY0" fmla="*/ 3527999 h 4249416"/>
              <a:gd name="connsiteX1" fmla="*/ 7740563 w 8086094"/>
              <a:gd name="connsiteY1" fmla="*/ 3527999 h 4249416"/>
              <a:gd name="connsiteX2" fmla="*/ 7762276 w 8086094"/>
              <a:gd name="connsiteY2" fmla="*/ 4249416 h 4249416"/>
              <a:gd name="connsiteX3" fmla="*/ 6790822 w 8086094"/>
              <a:gd name="connsiteY3" fmla="*/ 4249416 h 4249416"/>
              <a:gd name="connsiteX4" fmla="*/ 2457274 w 8086094"/>
              <a:gd name="connsiteY4" fmla="*/ 3527999 h 4249416"/>
              <a:gd name="connsiteX5" fmla="*/ 3388298 w 8086094"/>
              <a:gd name="connsiteY5" fmla="*/ 3527999 h 4249416"/>
              <a:gd name="connsiteX6" fmla="*/ 3410011 w 8086094"/>
              <a:gd name="connsiteY6" fmla="*/ 4249416 h 4249416"/>
              <a:gd name="connsiteX7" fmla="*/ 2438556 w 8086094"/>
              <a:gd name="connsiteY7" fmla="*/ 4249416 h 4249416"/>
              <a:gd name="connsiteX8" fmla="*/ 5564056 w 8086094"/>
              <a:gd name="connsiteY8" fmla="*/ 3526819 h 4249416"/>
              <a:gd name="connsiteX9" fmla="*/ 5586892 w 8086094"/>
              <a:gd name="connsiteY9" fmla="*/ 4248236 h 4249416"/>
              <a:gd name="connsiteX10" fmla="*/ 4615064 w 8086094"/>
              <a:gd name="connsiteY10" fmla="*/ 4248236 h 4249416"/>
              <a:gd name="connsiteX11" fmla="*/ 4634156 w 8086094"/>
              <a:gd name="connsiteY11" fmla="*/ 3527999 h 4249416"/>
              <a:gd name="connsiteX12" fmla="*/ 1583527 w 8086094"/>
              <a:gd name="connsiteY12" fmla="*/ 2764875 h 4249416"/>
              <a:gd name="connsiteX13" fmla="*/ 8086094 w 8086094"/>
              <a:gd name="connsiteY13" fmla="*/ 2764875 h 4249416"/>
              <a:gd name="connsiteX14" fmla="*/ 8086094 w 8086094"/>
              <a:gd name="connsiteY14" fmla="*/ 3361760 h 4249416"/>
              <a:gd name="connsiteX15" fmla="*/ 1583527 w 8086094"/>
              <a:gd name="connsiteY15" fmla="*/ 3361760 h 4249416"/>
              <a:gd name="connsiteX16" fmla="*/ 6196344 w 8086094"/>
              <a:gd name="connsiteY16" fmla="*/ 0 h 4249416"/>
              <a:gd name="connsiteX17" fmla="*/ 8086094 w 8086094"/>
              <a:gd name="connsiteY17" fmla="*/ 680694 h 4249416"/>
              <a:gd name="connsiteX18" fmla="*/ 8086094 w 8086094"/>
              <a:gd name="connsiteY18" fmla="*/ 2597062 h 4249416"/>
              <a:gd name="connsiteX19" fmla="*/ 0 w 8086094"/>
              <a:gd name="connsiteY19" fmla="*/ 2597062 h 4249416"/>
              <a:gd name="connsiteX20" fmla="*/ 0 w 8086094"/>
              <a:gd name="connsiteY20" fmla="*/ 2232714 h 42494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8086094" h="4249416">
                <a:moveTo>
                  <a:pt x="6809914" y="3527999"/>
                </a:moveTo>
                <a:lnTo>
                  <a:pt x="7740563" y="3527999"/>
                </a:lnTo>
                <a:lnTo>
                  <a:pt x="7762276" y="4249416"/>
                </a:lnTo>
                <a:lnTo>
                  <a:pt x="6790822" y="4249416"/>
                </a:lnTo>
                <a:close/>
                <a:moveTo>
                  <a:pt x="2457274" y="3527999"/>
                </a:moveTo>
                <a:lnTo>
                  <a:pt x="3388298" y="3527999"/>
                </a:lnTo>
                <a:lnTo>
                  <a:pt x="3410011" y="4249416"/>
                </a:lnTo>
                <a:lnTo>
                  <a:pt x="2438556" y="4249416"/>
                </a:lnTo>
                <a:close/>
                <a:moveTo>
                  <a:pt x="5564056" y="3526819"/>
                </a:moveTo>
                <a:lnTo>
                  <a:pt x="5586892" y="4248236"/>
                </a:lnTo>
                <a:lnTo>
                  <a:pt x="4615064" y="4248236"/>
                </a:lnTo>
                <a:lnTo>
                  <a:pt x="4634156" y="3527999"/>
                </a:lnTo>
                <a:close/>
                <a:moveTo>
                  <a:pt x="1583527" y="2764875"/>
                </a:moveTo>
                <a:lnTo>
                  <a:pt x="8086094" y="2764875"/>
                </a:lnTo>
                <a:lnTo>
                  <a:pt x="8086094" y="3361760"/>
                </a:lnTo>
                <a:lnTo>
                  <a:pt x="1583527" y="3361760"/>
                </a:lnTo>
                <a:close/>
                <a:moveTo>
                  <a:pt x="6196344" y="0"/>
                </a:moveTo>
                <a:lnTo>
                  <a:pt x="8086094" y="680694"/>
                </a:lnTo>
                <a:lnTo>
                  <a:pt x="8086094" y="2597062"/>
                </a:lnTo>
                <a:lnTo>
                  <a:pt x="0" y="2597062"/>
                </a:lnTo>
                <a:lnTo>
                  <a:pt x="0" y="2232714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375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lor and Typograph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itle 1">
            <a:extLst>
              <a:ext uri="{FF2B5EF4-FFF2-40B4-BE49-F238E27FC236}">
                <a16:creationId xmlns:a16="http://schemas.microsoft.com/office/drawing/2014/main" id="{D64FDF5F-B87A-48FB-8836-28911241A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C858C0-70A5-4521-A1D8-C1DA8BB60EF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8650" y="3709150"/>
            <a:ext cx="7886699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000" dirty="0" smtClean="0">
                <a:ln w="3175" cmpd="sng">
                  <a:noFill/>
                </a:ln>
                <a:solidFill>
                  <a:schemeClr val="tx1"/>
                </a:solidFill>
                <a:ea typeface="+mj-ea"/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228600" lvl="0" indent="-228600">
              <a:spcBef>
                <a:spcPct val="0"/>
              </a:spcBef>
            </a:pPr>
            <a:r>
              <a:rPr lang="en-US" dirty="0"/>
              <a:t>Click to edit Master text styles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68C047-D4C6-4716-A78B-EE5000FD1F52}"/>
              </a:ext>
            </a:extLst>
          </p:cNvPr>
          <p:cNvSpPr txBox="1"/>
          <p:nvPr userDrawn="1"/>
        </p:nvSpPr>
        <p:spPr>
          <a:xfrm>
            <a:off x="3153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1">
                    <a:lumMod val="75000"/>
                  </a:schemeClr>
                </a:solidFill>
              </a:rPr>
              <a:t>Aa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06B303D-5E6A-47BF-AFC1-2852F337BEC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173757" y="612527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CE4C982F-2435-454E-964B-6E2FA8DAE509}"/>
              </a:ext>
            </a:extLst>
          </p:cNvPr>
          <p:cNvSpPr txBox="1"/>
          <p:nvPr userDrawn="1"/>
        </p:nvSpPr>
        <p:spPr>
          <a:xfrm>
            <a:off x="614071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Aa</a:t>
            </a:r>
          </a:p>
        </p:txBody>
      </p:sp>
      <p:sp>
        <p:nvSpPr>
          <p:cNvPr id="162" name="Text Placeholder 7">
            <a:extLst>
              <a:ext uri="{FF2B5EF4-FFF2-40B4-BE49-F238E27FC236}">
                <a16:creationId xmlns:a16="http://schemas.microsoft.com/office/drawing/2014/main" id="{D8C94DFA-96D0-4436-B11B-F4ECD914841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61267" y="612527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6475A9A-CDDE-42D3-A31B-0620B825F2A0}"/>
              </a:ext>
            </a:extLst>
          </p:cNvPr>
          <p:cNvGrpSpPr/>
          <p:nvPr userDrawn="1"/>
        </p:nvGrpSpPr>
        <p:grpSpPr>
          <a:xfrm>
            <a:off x="628650" y="1946104"/>
            <a:ext cx="7891272" cy="1481328"/>
            <a:chOff x="628650" y="1946104"/>
            <a:chExt cx="7891272" cy="1481328"/>
          </a:xfrm>
        </p:grpSpPr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4D825DDC-B1B7-4A22-AE1A-DFFE8C468588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481328"/>
            </a:xfrm>
            <a:prstGeom prst="rect">
              <a:avLst/>
            </a:prstGeom>
            <a:solidFill>
              <a:schemeClr val="bg1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CAC08C7C-E3C9-4D9C-80B0-16E41E85987D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319832"/>
            </a:xfrm>
            <a:prstGeom prst="rect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BA49656F-2DAE-40AB-AA90-DB2938FC49AC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158334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DCD712ED-28B0-410A-9BD1-7616FBF74042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99683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6849DA16-5630-42C0-B032-CF4E4236809C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835342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E6F035CF-B43D-439C-AD0F-8D953B579313}"/>
                </a:ext>
              </a:extLst>
            </p:cNvPr>
            <p:cNvSpPr/>
            <p:nvPr userDrawn="1"/>
          </p:nvSpPr>
          <p:spPr>
            <a:xfrm>
              <a:off x="628651" y="1946104"/>
              <a:ext cx="671123" cy="6706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41E5DA4D-2356-4A5A-9A78-37FC3426A8A4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481328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94FE7071-946A-4F12-893A-526B25468EB3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31983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0B4820EC-57AA-49FD-9B74-B858DD1AE71D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1583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829BCA57-159F-4238-A8C6-090DBF3ED9CB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99683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220D4EDF-EA25-4D8A-B8A4-0AB513B97627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835342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1D4305EB-B3E8-44B7-8B0F-EA03970179FF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6706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BF0C67D4-85EB-4EE5-AF2E-00FE916B8A04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481328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7BDDFC57-9EC3-437D-B2FC-B6290981C500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319832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A6BFD32E-3CA9-47B8-A9E9-842EB47B3C34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158334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27F6C923-45B6-4A07-BF72-4EA3A79B94E2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996838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6EDAF0FF-ED88-4001-ACE8-F2C99F0F6081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83534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9BB3B5D8-C72B-482B-9920-23107B3B85FD}"/>
                </a:ext>
              </a:extLst>
            </p:cNvPr>
            <p:cNvSpPr/>
            <p:nvPr userDrawn="1"/>
          </p:nvSpPr>
          <p:spPr>
            <a:xfrm>
              <a:off x="2233128" y="1946104"/>
              <a:ext cx="671123" cy="67064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2547ECFF-5A99-4BDD-9D82-AF7E2BC6ED91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481328"/>
            </a:xfrm>
            <a:prstGeom prst="rect">
              <a:avLst/>
            </a:prstGeom>
            <a:solidFill>
              <a:schemeClr val="tx2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D24D3EB6-7B2A-44AF-9F83-2EB304CB9012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319832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7" name="Rectangle 176">
              <a:extLst>
                <a:ext uri="{FF2B5EF4-FFF2-40B4-BE49-F238E27FC236}">
                  <a16:creationId xmlns:a16="http://schemas.microsoft.com/office/drawing/2014/main" id="{F473FD6F-105A-4A5E-BB7B-E748A685D5A6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158334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8" name="Rectangle 177">
              <a:extLst>
                <a:ext uri="{FF2B5EF4-FFF2-40B4-BE49-F238E27FC236}">
                  <a16:creationId xmlns:a16="http://schemas.microsoft.com/office/drawing/2014/main" id="{3339347A-FF0E-40C7-89C0-36AFFF6F9E77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996838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BC367306-AB93-4C38-8042-A2D897E19657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835342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54D63E32-A004-4AFD-BE82-56549F30C11C}"/>
                </a:ext>
              </a:extLst>
            </p:cNvPr>
            <p:cNvSpPr/>
            <p:nvPr userDrawn="1"/>
          </p:nvSpPr>
          <p:spPr>
            <a:xfrm>
              <a:off x="3035367" y="1946104"/>
              <a:ext cx="671123" cy="6706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95194278-6696-4FD2-8D66-10625FBCACA4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481328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C3383B67-395B-4618-94B2-8FFB09170689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3198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ACFCFB25-1D6C-475A-A271-185C58B6D8CD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15833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73828B87-D0D9-4219-9A26-4E60D6640DC7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99683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32F1CA9D-A578-4C66-ACB9-661F5482120A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83534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FBA4A2F3-8BCC-434A-B746-2BDB48D8AB71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6706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94CE36C5-39FB-4F90-8E32-674401CD3D3F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481328"/>
            </a:xfrm>
            <a:prstGeom prst="rect">
              <a:avLst/>
            </a:prstGeom>
            <a:solidFill>
              <a:schemeClr val="accent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A6E16A70-98A2-4827-A41D-0E0D06F225EA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319832"/>
            </a:xfrm>
            <a:prstGeom prst="rect">
              <a:avLst/>
            </a:prstGeom>
            <a:solidFill>
              <a:schemeClr val="accent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9" name="Rectangle 188">
              <a:extLst>
                <a:ext uri="{FF2B5EF4-FFF2-40B4-BE49-F238E27FC236}">
                  <a16:creationId xmlns:a16="http://schemas.microsoft.com/office/drawing/2014/main" id="{C1D78562-9E82-4152-A4A8-69D145DC1F39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158334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5FF04718-41E7-4CBC-B319-0FCB4F715A30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996838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1" name="Rectangle 190">
              <a:extLst>
                <a:ext uri="{FF2B5EF4-FFF2-40B4-BE49-F238E27FC236}">
                  <a16:creationId xmlns:a16="http://schemas.microsoft.com/office/drawing/2014/main" id="{784528AC-5133-4570-AE06-21420B61A9DB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835342"/>
            </a:xfrm>
            <a:prstGeom prst="rect">
              <a:avLst/>
            </a:pr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2" name="Rectangle 191">
              <a:extLst>
                <a:ext uri="{FF2B5EF4-FFF2-40B4-BE49-F238E27FC236}">
                  <a16:creationId xmlns:a16="http://schemas.microsoft.com/office/drawing/2014/main" id="{AB7BE177-89EB-4FA3-9079-8FA861814FF7}"/>
                </a:ext>
              </a:extLst>
            </p:cNvPr>
            <p:cNvSpPr/>
            <p:nvPr userDrawn="1"/>
          </p:nvSpPr>
          <p:spPr>
            <a:xfrm>
              <a:off x="4639844" y="1946104"/>
              <a:ext cx="671123" cy="6706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3" name="Rectangle 192">
              <a:extLst>
                <a:ext uri="{FF2B5EF4-FFF2-40B4-BE49-F238E27FC236}">
                  <a16:creationId xmlns:a16="http://schemas.microsoft.com/office/drawing/2014/main" id="{C9C8021D-DDA1-4E1E-8E0D-CB3AC805ED0E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481328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4" name="Rectangle 193">
              <a:extLst>
                <a:ext uri="{FF2B5EF4-FFF2-40B4-BE49-F238E27FC236}">
                  <a16:creationId xmlns:a16="http://schemas.microsoft.com/office/drawing/2014/main" id="{08DCABD2-698D-4425-BB59-83846A51C9F3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319832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5" name="Rectangle 194">
              <a:extLst>
                <a:ext uri="{FF2B5EF4-FFF2-40B4-BE49-F238E27FC236}">
                  <a16:creationId xmlns:a16="http://schemas.microsoft.com/office/drawing/2014/main" id="{0F65B3E0-F086-48E1-803B-AB3B20CFB869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158334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7E6D9187-7623-4588-904C-A809428DC8CD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996838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790931BC-3EC0-4505-ACD9-4358033DE4F6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83534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A4D4E93C-BC1B-4461-9A45-29B483EC73BF}"/>
                </a:ext>
              </a:extLst>
            </p:cNvPr>
            <p:cNvSpPr/>
            <p:nvPr userDrawn="1"/>
          </p:nvSpPr>
          <p:spPr>
            <a:xfrm>
              <a:off x="5442083" y="1946104"/>
              <a:ext cx="671123" cy="67064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id="{E6E3B6DB-4A45-4C4C-9100-69A6FEAB2F71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481328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0" name="Rectangle 199">
              <a:extLst>
                <a:ext uri="{FF2B5EF4-FFF2-40B4-BE49-F238E27FC236}">
                  <a16:creationId xmlns:a16="http://schemas.microsoft.com/office/drawing/2014/main" id="{7E52722F-33D2-44D1-ADE2-F379ECF8E85C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319832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1" name="Rectangle 200">
              <a:extLst>
                <a:ext uri="{FF2B5EF4-FFF2-40B4-BE49-F238E27FC236}">
                  <a16:creationId xmlns:a16="http://schemas.microsoft.com/office/drawing/2014/main" id="{B146F01B-FAF7-459A-95FC-471FD6F44FE7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15833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id="{CBCD4ABC-5320-4DF8-A422-49658D6A72DF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99683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3" name="Rectangle 202">
              <a:extLst>
                <a:ext uri="{FF2B5EF4-FFF2-40B4-BE49-F238E27FC236}">
                  <a16:creationId xmlns:a16="http://schemas.microsoft.com/office/drawing/2014/main" id="{975E9A33-9E0E-4E18-A5DD-86EF652AD6FB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83534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4" name="Rectangle 203">
              <a:extLst>
                <a:ext uri="{FF2B5EF4-FFF2-40B4-BE49-F238E27FC236}">
                  <a16:creationId xmlns:a16="http://schemas.microsoft.com/office/drawing/2014/main" id="{86DE6780-4E8C-4FC1-AD40-851153AC9C0E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67064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5" name="Rectangle 204">
              <a:extLst>
                <a:ext uri="{FF2B5EF4-FFF2-40B4-BE49-F238E27FC236}">
                  <a16:creationId xmlns:a16="http://schemas.microsoft.com/office/drawing/2014/main" id="{93CF397D-F42D-4CB6-A604-09A609A110BD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481328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6" name="Rectangle 205">
              <a:extLst>
                <a:ext uri="{FF2B5EF4-FFF2-40B4-BE49-F238E27FC236}">
                  <a16:creationId xmlns:a16="http://schemas.microsoft.com/office/drawing/2014/main" id="{057D5D7B-B1AE-46F9-A720-823F6987157D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319832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7" name="Rectangle 206">
              <a:extLst>
                <a:ext uri="{FF2B5EF4-FFF2-40B4-BE49-F238E27FC236}">
                  <a16:creationId xmlns:a16="http://schemas.microsoft.com/office/drawing/2014/main" id="{C3F776C9-C8F5-41AB-A50C-E17AA2489CAC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158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8" name="Rectangle 207">
              <a:extLst>
                <a:ext uri="{FF2B5EF4-FFF2-40B4-BE49-F238E27FC236}">
                  <a16:creationId xmlns:a16="http://schemas.microsoft.com/office/drawing/2014/main" id="{1D7A8D87-B1EB-43D5-8080-17E8C01FB2DA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99683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EC74B798-98F8-436D-8519-8E6975A11FE1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83534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0" name="Rectangle 209">
              <a:extLst>
                <a:ext uri="{FF2B5EF4-FFF2-40B4-BE49-F238E27FC236}">
                  <a16:creationId xmlns:a16="http://schemas.microsoft.com/office/drawing/2014/main" id="{71D3983B-1AF9-4D52-AE43-A0EF0DBE0B61}"/>
                </a:ext>
              </a:extLst>
            </p:cNvPr>
            <p:cNvSpPr/>
            <p:nvPr userDrawn="1"/>
          </p:nvSpPr>
          <p:spPr>
            <a:xfrm>
              <a:off x="7046560" y="1946104"/>
              <a:ext cx="671123" cy="67064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1" name="Rectangle 210">
              <a:extLst>
                <a:ext uri="{FF2B5EF4-FFF2-40B4-BE49-F238E27FC236}">
                  <a16:creationId xmlns:a16="http://schemas.microsoft.com/office/drawing/2014/main" id="{2394C317-F0E7-4FE1-9D1F-8580B23BF1CD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481328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2" name="Rectangle 211">
              <a:extLst>
                <a:ext uri="{FF2B5EF4-FFF2-40B4-BE49-F238E27FC236}">
                  <a16:creationId xmlns:a16="http://schemas.microsoft.com/office/drawing/2014/main" id="{213B29DD-5A5D-44F2-904F-8A6C2779618A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319832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3" name="Rectangle 212">
              <a:extLst>
                <a:ext uri="{FF2B5EF4-FFF2-40B4-BE49-F238E27FC236}">
                  <a16:creationId xmlns:a16="http://schemas.microsoft.com/office/drawing/2014/main" id="{F1DC7031-3EC5-4E19-BB0E-3673D17D72DC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158334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4" name="Rectangle 213">
              <a:extLst>
                <a:ext uri="{FF2B5EF4-FFF2-40B4-BE49-F238E27FC236}">
                  <a16:creationId xmlns:a16="http://schemas.microsoft.com/office/drawing/2014/main" id="{A3313C41-419B-4E5B-A156-8115FB45AE2E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99683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5" name="Rectangle 214">
              <a:extLst>
                <a:ext uri="{FF2B5EF4-FFF2-40B4-BE49-F238E27FC236}">
                  <a16:creationId xmlns:a16="http://schemas.microsoft.com/office/drawing/2014/main" id="{93F2405F-A612-4FB4-BEF9-2AD77DF769FB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83534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6" name="Rectangle 215">
              <a:extLst>
                <a:ext uri="{FF2B5EF4-FFF2-40B4-BE49-F238E27FC236}">
                  <a16:creationId xmlns:a16="http://schemas.microsoft.com/office/drawing/2014/main" id="{95C345FB-FDED-488A-9DD9-31B2B83CFB1B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67064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66478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3C8F66-424B-4BE0-9AB2-2669C9DD0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5F4461-CFCB-47B7-A030-98DC5B91F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AB1FCF-C84F-4E4B-88F0-C20F0086D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01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B8C7A7A-047A-801F-F919-94F17DD69148}"/>
              </a:ext>
            </a:extLst>
          </p:cNvPr>
          <p:cNvSpPr txBox="1"/>
          <p:nvPr userDrawn="1"/>
        </p:nvSpPr>
        <p:spPr>
          <a:xfrm>
            <a:off x="55557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DEFC999-AF1A-BF7C-A1EE-81BA547FAA7D}"/>
              </a:ext>
            </a:extLst>
          </p:cNvPr>
          <p:cNvGrpSpPr/>
          <p:nvPr userDrawn="1"/>
        </p:nvGrpSpPr>
        <p:grpSpPr>
          <a:xfrm>
            <a:off x="64588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3310E12-094C-337D-F741-73E935EC019D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0" name="Shape">
              <a:extLst>
                <a:ext uri="{FF2B5EF4-FFF2-40B4-BE49-F238E27FC236}">
                  <a16:creationId xmlns:a16="http://schemas.microsoft.com/office/drawing/2014/main" id="{5EC66BB3-A0ED-66DB-5324-1163B8D7E15B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1" name="Shape">
            <a:extLst>
              <a:ext uri="{FF2B5EF4-FFF2-40B4-BE49-F238E27FC236}">
                <a16:creationId xmlns:a16="http://schemas.microsoft.com/office/drawing/2014/main" id="{64C1F93C-1572-0F36-65F4-21A216A0D56A}"/>
              </a:ext>
            </a:extLst>
          </p:cNvPr>
          <p:cNvSpPr/>
          <p:nvPr userDrawn="1"/>
        </p:nvSpPr>
        <p:spPr>
          <a:xfrm>
            <a:off x="199419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2" name="Shape">
            <a:extLst>
              <a:ext uri="{FF2B5EF4-FFF2-40B4-BE49-F238E27FC236}">
                <a16:creationId xmlns:a16="http://schemas.microsoft.com/office/drawing/2014/main" id="{543B1ACD-297F-1191-FD30-FD309AB73F5C}"/>
              </a:ext>
            </a:extLst>
          </p:cNvPr>
          <p:cNvSpPr/>
          <p:nvPr userDrawn="1"/>
        </p:nvSpPr>
        <p:spPr>
          <a:xfrm>
            <a:off x="4876102" y="3616960"/>
            <a:ext cx="4267898" cy="26008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6337E22-5AF2-D142-A11C-649210883A83}"/>
              </a:ext>
            </a:extLst>
          </p:cNvPr>
          <p:cNvSpPr txBox="1"/>
          <p:nvPr userDrawn="1"/>
        </p:nvSpPr>
        <p:spPr>
          <a:xfrm>
            <a:off x="55557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4C23D28-4551-F68D-2774-39546A0E88D7}"/>
              </a:ext>
            </a:extLst>
          </p:cNvPr>
          <p:cNvSpPr txBox="1"/>
          <p:nvPr userDrawn="1"/>
        </p:nvSpPr>
        <p:spPr>
          <a:xfrm>
            <a:off x="55557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206FB67-3BA9-8C24-469F-3462318B53F4}"/>
              </a:ext>
            </a:extLst>
          </p:cNvPr>
          <p:cNvSpPr txBox="1"/>
          <p:nvPr userDrawn="1"/>
        </p:nvSpPr>
        <p:spPr>
          <a:xfrm>
            <a:off x="55556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0CDC284-2DE4-BCFB-0C83-7C3BD70A713A}"/>
              </a:ext>
            </a:extLst>
          </p:cNvPr>
          <p:cNvSpPr txBox="1"/>
          <p:nvPr userDrawn="1"/>
        </p:nvSpPr>
        <p:spPr>
          <a:xfrm>
            <a:off x="586484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30564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hyperlink" Target="http://www.presentationgo.com/" TargetMode="Externa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955999-3F16-4981-A06E-18A5D24DA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96D25-75A9-4D75-AB9A-6EE624DCA6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D9AF7A-EE03-4D7F-A307-7313D622B6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2F644-5B7A-41CE-AF8F-CD3A5E8C9A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BD2754-AA0C-4D86-9E6D-4B555D983A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fld id="{83A218E8-C0C8-4525-BD5F-99356FF4A84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2AA8C67-31D6-AE74-427F-C7264CA59B22}"/>
              </a:ext>
            </a:extLst>
          </p:cNvPr>
          <p:cNvGrpSpPr/>
          <p:nvPr userDrawn="1"/>
        </p:nvGrpSpPr>
        <p:grpSpPr>
          <a:xfrm>
            <a:off x="9224195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E473DCA1-0E60-C524-7B2E-C6B941DE1D4E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751E516B-B818-0DC8-AAD4-8913AA8DE492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AE5A2ABD-FC1F-C4F8-481B-B08DD7BC5C2A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5199DFDF-369C-A68E-586C-54FD2C4778EE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876D8516-0C3F-C9C0-8508-86FE7B3FF45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06205151-41E7-73EF-6473-1DFE95FA33FB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8426BE5-1D6F-DE24-9B6B-59C9E3D7EA16}"/>
              </a:ext>
            </a:extLst>
          </p:cNvPr>
          <p:cNvSpPr/>
          <p:nvPr userDrawn="1"/>
        </p:nvSpPr>
        <p:spPr>
          <a:xfrm>
            <a:off x="-88899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008C58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008C58"/>
                </a:solidFill>
                <a:effectLst/>
                <a:latin typeface="Open Sans" panose="020B0606030504020204" pitchFamily="34" charset="0"/>
                <a:hlinkClick r:id="rId11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rgbClr val="008C5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346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11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3">
              <a:lumMod val="20000"/>
              <a:lumOff val="8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3">
              <a:lumMod val="20000"/>
              <a:lumOff val="8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3">
              <a:lumMod val="20000"/>
              <a:lumOff val="8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3">
              <a:lumMod val="20000"/>
              <a:lumOff val="8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3">
              <a:lumMod val="20000"/>
              <a:lumOff val="8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3">
              <a:lumMod val="20000"/>
              <a:lumOff val="8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86EDDA2-A385-4D53-9944-861446547D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0662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9276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7C10A7-F73E-60DD-E7ED-1A19CE51AE1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C82206-0C25-B3E1-954E-B658CDBBA57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23435585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5486400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5486400" cy="4351338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 culpa qui officia deserunt mollit.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3163B7-B913-4A80-B034-20DCCCEA26A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DFDCCF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5680B0C-D5AA-734A-EB4A-4405F5849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</p:spTree>
    <p:extLst>
      <p:ext uri="{BB962C8B-B14F-4D97-AF65-F5344CB8AC3E}">
        <p14:creationId xmlns:p14="http://schemas.microsoft.com/office/powerpoint/2010/main" val="3726357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5629275" cy="4351338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 culpa qui officia deserunt mollit.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B12DA8-1234-4922-9B38-553A0AD06E6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1128713" cy="365125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DBAC76">
                    <a:lumMod val="40000"/>
                    <a:lumOff val="6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B09BA0A-EDE9-1FE0-85C9-35C2758ED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87138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4143375"/>
            <a:ext cx="7886700" cy="1278997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5460472"/>
            <a:ext cx="7886700" cy="743478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917B8E2-FE72-4A43-9A59-DB3A787187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DFDCCF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F005DC5B-1F5F-5769-BCCA-D99873FAB76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9A86D5E1-5A5A-B002-8952-D6D72AA62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</p:spTree>
    <p:extLst>
      <p:ext uri="{BB962C8B-B14F-4D97-AF65-F5344CB8AC3E}">
        <p14:creationId xmlns:p14="http://schemas.microsoft.com/office/powerpoint/2010/main" val="12787895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0098" y="1709738"/>
            <a:ext cx="3130489" cy="2852737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80098" y="4589463"/>
            <a:ext cx="3130489" cy="1500187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3719670-B6F7-4C0A-8E1D-FD6039BA8D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DBAC76">
                    <a:lumMod val="40000"/>
                    <a:lumOff val="6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80F45262-1EFF-3952-2057-D685F3C96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</p:spTree>
    <p:extLst>
      <p:ext uri="{BB962C8B-B14F-4D97-AF65-F5344CB8AC3E}">
        <p14:creationId xmlns:p14="http://schemas.microsoft.com/office/powerpoint/2010/main" val="34600013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20B93-1642-4016-B0F7-BDA1DFE44A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514350"/>
            <a:ext cx="5784056" cy="1853188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50450A-AD04-406D-804F-9709D82F63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2394526"/>
            <a:ext cx="2962275" cy="1500187"/>
          </a:xfrm>
        </p:spPr>
        <p:txBody>
          <a:bodyPr/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819375-CFF0-4E34-A5F9-721D92FBFF4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771525" cy="365125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DBAC76">
                    <a:lumMod val="40000"/>
                    <a:lumOff val="6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CE39371-E7B1-4185-808C-D50B6DD6A2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01687" y="5433131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A6EE475-10CD-478A-9EBA-55976C53275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01687" y="5663199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1DD2598-F372-43E7-ACEA-01FC7EB52BF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01687" y="5893267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9E06A8D5-6BEE-0CF3-BD89-BD4B41B5655F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2AA8DF7F-74F0-B0AE-DEC1-B975BF4B5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</p:spTree>
    <p:extLst>
      <p:ext uri="{BB962C8B-B14F-4D97-AF65-F5344CB8AC3E}">
        <p14:creationId xmlns:p14="http://schemas.microsoft.com/office/powerpoint/2010/main" val="3702968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9C475BB-900F-4B8F-9FFF-D7E9526962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8650" y="3709150"/>
            <a:ext cx="7886699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25E8A0-1B84-4426-B550-BB544CBB69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173757" y="6125270"/>
            <a:ext cx="2394180" cy="564455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047FA86-807B-4F05-87FF-FC8CD03AAFA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1267" y="6125270"/>
            <a:ext cx="2394180" cy="564455"/>
          </a:xfrm>
        </p:spPr>
        <p:txBody>
          <a:bodyPr>
            <a:noAutofit/>
          </a:bodyPr>
          <a:lstStyle/>
          <a:p>
            <a:r>
              <a:rPr lang="en-US" dirty="0"/>
              <a:t>Calibri Light</a:t>
            </a:r>
          </a:p>
        </p:txBody>
      </p:sp>
    </p:spTree>
    <p:extLst>
      <p:ext uri="{BB962C8B-B14F-4D97-AF65-F5344CB8AC3E}">
        <p14:creationId xmlns:p14="http://schemas.microsoft.com/office/powerpoint/2010/main" val="40808888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1_PresentationGO">
  <a:themeElements>
    <a:clrScheme name="PGO - Lawyer">
      <a:dk1>
        <a:srgbClr val="000000"/>
      </a:dk1>
      <a:lt1>
        <a:srgbClr val="DFDCD0"/>
      </a:lt1>
      <a:dk2>
        <a:srgbClr val="110F0F"/>
      </a:dk2>
      <a:lt2>
        <a:srgbClr val="DFDCD0"/>
      </a:lt2>
      <a:accent1>
        <a:srgbClr val="DBAC76"/>
      </a:accent1>
      <a:accent2>
        <a:srgbClr val="DFDCCF"/>
      </a:accent2>
      <a:accent3>
        <a:srgbClr val="CAC3B0"/>
      </a:accent3>
      <a:accent4>
        <a:srgbClr val="A28D00"/>
      </a:accent4>
      <a:accent5>
        <a:srgbClr val="5B9B4B"/>
      </a:accent5>
      <a:accent6>
        <a:srgbClr val="706147"/>
      </a:accent6>
      <a:hlink>
        <a:srgbClr val="E3C459"/>
      </a:hlink>
      <a:folHlink>
        <a:srgbClr val="F29B13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90-Lawyer-Template-PGo-4_3.pptx" id="{13E57F34-C437-4532-B102-52A4A1C912C4}" vid="{CF0ABA8D-98DD-4773-B5CD-80B7B00FE716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90-Lawyer-Template-PGo-4_3.pptx" id="{13E57F34-C437-4532-B102-52A4A1C912C4}" vid="{F5C77886-334C-40F5-A512-D670A77A79F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</TotalTime>
  <Words>348</Words>
  <Application>Microsoft Office PowerPoint</Application>
  <PresentationFormat>On-screen Show (4:3)</PresentationFormat>
  <Paragraphs>49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Open Sans</vt:lpstr>
      <vt:lpstr>1_PresentationGO</vt:lpstr>
      <vt:lpstr>Designed by PresentationGO</vt:lpstr>
      <vt:lpstr>PowerPoint Presentation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Lawyer Template</dc:title>
  <dc:creator>PresentationGO.com</dc:creator>
  <dc:description>© Copyright PresentationGO.com</dc:description>
  <cp:lastModifiedBy>Christophe Barroche</cp:lastModifiedBy>
  <cp:revision>9</cp:revision>
  <dcterms:created xsi:type="dcterms:W3CDTF">2024-03-24T23:50:56Z</dcterms:created>
  <dcterms:modified xsi:type="dcterms:W3CDTF">2024-08-09T18:41:29Z</dcterms:modified>
  <cp:category>Templates</cp:category>
</cp:coreProperties>
</file>