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5" r:id="rId1"/>
    <p:sldMasterId id="2147483668" r:id="rId2"/>
  </p:sldMasterIdLst>
  <p:notesMasterIdLst>
    <p:notesMasterId r:id="rId12"/>
  </p:notesMasterIdLst>
  <p:sldIdLst>
    <p:sldId id="349" r:id="rId3"/>
    <p:sldId id="356" r:id="rId4"/>
    <p:sldId id="350" r:id="rId5"/>
    <p:sldId id="351" r:id="rId6"/>
    <p:sldId id="352" r:id="rId7"/>
    <p:sldId id="353" r:id="rId8"/>
    <p:sldId id="354" r:id="rId9"/>
    <p:sldId id="355" r:id="rId10"/>
    <p:sldId id="307"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02" autoAdjust="0"/>
    <p:restoredTop sz="94694" autoAdjust="0"/>
  </p:normalViewPr>
  <p:slideViewPr>
    <p:cSldViewPr snapToGrid="0">
      <p:cViewPr varScale="1">
        <p:scale>
          <a:sx n="109" d="100"/>
          <a:sy n="109" d="100"/>
        </p:scale>
        <p:origin x="72" y="96"/>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8/9/2024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74707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E939FC62-490B-8F4E-AF3C-7D57457AADAF}"/>
              </a:ext>
            </a:extLst>
          </p:cNvPr>
          <p:cNvSpPr/>
          <p:nvPr userDrawn="1"/>
        </p:nvSpPr>
        <p:spPr>
          <a:xfrm>
            <a:off x="8430260" y="2852420"/>
            <a:ext cx="1143000" cy="1733552"/>
          </a:xfrm>
          <a:custGeom>
            <a:avLst/>
            <a:gdLst/>
            <a:ahLst/>
            <a:cxnLst>
              <a:cxn ang="0">
                <a:pos x="wd2" y="hd2"/>
              </a:cxn>
              <a:cxn ang="5400000">
                <a:pos x="wd2" y="hd2"/>
              </a:cxn>
              <a:cxn ang="10800000">
                <a:pos x="wd2" y="hd2"/>
              </a:cxn>
              <a:cxn ang="16200000">
                <a:pos x="wd2" y="hd2"/>
              </a:cxn>
            </a:cxnLst>
            <a:rect l="0" t="0" r="r" b="b"/>
            <a:pathLst>
              <a:path w="21600" h="21600" extrusionOk="0">
                <a:moveTo>
                  <a:pt x="20880" y="4636"/>
                </a:moveTo>
                <a:cubicBezTo>
                  <a:pt x="21288" y="4636"/>
                  <a:pt x="21600" y="4431"/>
                  <a:pt x="21600" y="4162"/>
                </a:cubicBezTo>
                <a:lnTo>
                  <a:pt x="21600" y="475"/>
                </a:lnTo>
                <a:cubicBezTo>
                  <a:pt x="21600" y="206"/>
                  <a:pt x="21288" y="0"/>
                  <a:pt x="20880" y="0"/>
                </a:cubicBezTo>
                <a:lnTo>
                  <a:pt x="720" y="0"/>
                </a:lnTo>
                <a:cubicBezTo>
                  <a:pt x="312" y="0"/>
                  <a:pt x="0" y="206"/>
                  <a:pt x="0" y="475"/>
                </a:cubicBezTo>
                <a:lnTo>
                  <a:pt x="0" y="21125"/>
                </a:lnTo>
                <a:cubicBezTo>
                  <a:pt x="0" y="21394"/>
                  <a:pt x="312" y="21600"/>
                  <a:pt x="720" y="21600"/>
                </a:cubicBezTo>
                <a:lnTo>
                  <a:pt x="20880" y="21600"/>
                </a:lnTo>
                <a:cubicBezTo>
                  <a:pt x="21288" y="21600"/>
                  <a:pt x="21600" y="21394"/>
                  <a:pt x="21600" y="21125"/>
                </a:cubicBezTo>
                <a:lnTo>
                  <a:pt x="21600" y="17438"/>
                </a:lnTo>
                <a:cubicBezTo>
                  <a:pt x="21600" y="17169"/>
                  <a:pt x="21288" y="16964"/>
                  <a:pt x="20880" y="16964"/>
                </a:cubicBezTo>
                <a:lnTo>
                  <a:pt x="8736" y="16964"/>
                </a:lnTo>
                <a:lnTo>
                  <a:pt x="8736" y="12992"/>
                </a:lnTo>
                <a:lnTo>
                  <a:pt x="17856" y="12992"/>
                </a:lnTo>
                <a:cubicBezTo>
                  <a:pt x="18264" y="12992"/>
                  <a:pt x="18576" y="12786"/>
                  <a:pt x="18576" y="12517"/>
                </a:cubicBezTo>
                <a:lnTo>
                  <a:pt x="18576" y="8972"/>
                </a:lnTo>
                <a:cubicBezTo>
                  <a:pt x="18576" y="8703"/>
                  <a:pt x="18264" y="8498"/>
                  <a:pt x="17856" y="8498"/>
                </a:cubicBezTo>
                <a:lnTo>
                  <a:pt x="8736" y="8498"/>
                </a:lnTo>
                <a:lnTo>
                  <a:pt x="8736" y="4621"/>
                </a:lnTo>
                <a:lnTo>
                  <a:pt x="20880" y="4621"/>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FE36F9BB-1777-CB4F-8159-5B1ACCBBF9DE}"/>
              </a:ext>
            </a:extLst>
          </p:cNvPr>
          <p:cNvSpPr/>
          <p:nvPr userDrawn="1"/>
        </p:nvSpPr>
        <p:spPr>
          <a:xfrm>
            <a:off x="3515360" y="2446020"/>
            <a:ext cx="802641" cy="3103880"/>
          </a:xfrm>
          <a:custGeom>
            <a:avLst/>
            <a:gdLst/>
            <a:ahLst/>
            <a:cxnLst>
              <a:cxn ang="0">
                <a:pos x="wd2" y="hd2"/>
              </a:cxn>
              <a:cxn ang="5400000">
                <a:pos x="wd2" y="hd2"/>
              </a:cxn>
              <a:cxn ang="10800000">
                <a:pos x="wd2" y="hd2"/>
              </a:cxn>
              <a:cxn ang="16200000">
                <a:pos x="wd2" y="hd2"/>
              </a:cxn>
            </a:cxnLst>
            <a:rect l="0" t="0" r="r" b="b"/>
            <a:pathLst>
              <a:path w="21600" h="21600" extrusionOk="0">
                <a:moveTo>
                  <a:pt x="2256" y="0"/>
                </a:moveTo>
                <a:lnTo>
                  <a:pt x="19003" y="0"/>
                </a:lnTo>
                <a:lnTo>
                  <a:pt x="21600" y="21600"/>
                </a:lnTo>
                <a:lnTo>
                  <a:pt x="0" y="21600"/>
                </a:lnTo>
                <a:lnTo>
                  <a:pt x="2256" y="0"/>
                </a:lnTo>
                <a:lnTo>
                  <a:pt x="2256"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BA6BF316-A3CB-4E48-B4B7-D517D8D87B62}"/>
              </a:ext>
            </a:extLst>
          </p:cNvPr>
          <p:cNvSpPr/>
          <p:nvPr userDrawn="1"/>
        </p:nvSpPr>
        <p:spPr>
          <a:xfrm>
            <a:off x="1457960" y="5659120"/>
            <a:ext cx="9276080" cy="1198880"/>
          </a:xfrm>
          <a:custGeom>
            <a:avLst/>
            <a:gdLst/>
            <a:ahLst/>
            <a:cxnLst>
              <a:cxn ang="0">
                <a:pos x="wd2" y="hd2"/>
              </a:cxn>
              <a:cxn ang="5400000">
                <a:pos x="wd2" y="hd2"/>
              </a:cxn>
              <a:cxn ang="10800000">
                <a:pos x="wd2" y="hd2"/>
              </a:cxn>
              <a:cxn ang="16200000">
                <a:pos x="wd2" y="hd2"/>
              </a:cxn>
            </a:cxnLst>
            <a:rect l="0" t="0" r="r" b="b"/>
            <a:pathLst>
              <a:path w="21600" h="21600" extrusionOk="0">
                <a:moveTo>
                  <a:pt x="2061" y="0"/>
                </a:moveTo>
                <a:lnTo>
                  <a:pt x="19539" y="0"/>
                </a:lnTo>
                <a:lnTo>
                  <a:pt x="19539" y="7208"/>
                </a:lnTo>
                <a:lnTo>
                  <a:pt x="20586" y="7208"/>
                </a:lnTo>
                <a:lnTo>
                  <a:pt x="20586" y="14392"/>
                </a:lnTo>
                <a:lnTo>
                  <a:pt x="21600" y="14392"/>
                </a:lnTo>
                <a:lnTo>
                  <a:pt x="21600" y="21600"/>
                </a:lnTo>
                <a:lnTo>
                  <a:pt x="0" y="21600"/>
                </a:lnTo>
                <a:lnTo>
                  <a:pt x="0" y="14392"/>
                </a:lnTo>
                <a:lnTo>
                  <a:pt x="1014" y="14392"/>
                </a:lnTo>
                <a:lnTo>
                  <a:pt x="1014" y="7208"/>
                </a:lnTo>
                <a:lnTo>
                  <a:pt x="2061" y="7208"/>
                </a:lnTo>
                <a:lnTo>
                  <a:pt x="2061" y="0"/>
                </a:lnTo>
                <a:lnTo>
                  <a:pt x="2061"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31A9A31-5135-3C44-AF6E-74D07021493F}"/>
              </a:ext>
            </a:extLst>
          </p:cNvPr>
          <p:cNvSpPr/>
          <p:nvPr userDrawn="1"/>
        </p:nvSpPr>
        <p:spPr>
          <a:xfrm>
            <a:off x="1953260" y="83820"/>
            <a:ext cx="8288020" cy="1737365"/>
          </a:xfrm>
          <a:custGeom>
            <a:avLst/>
            <a:gdLst/>
            <a:ahLst/>
            <a:cxnLst>
              <a:cxn ang="0">
                <a:pos x="wd2" y="hd2"/>
              </a:cxn>
              <a:cxn ang="5400000">
                <a:pos x="wd2" y="hd2"/>
              </a:cxn>
              <a:cxn ang="10800000">
                <a:pos x="wd2" y="hd2"/>
              </a:cxn>
              <a:cxn ang="16200000">
                <a:pos x="wd2" y="hd2"/>
              </a:cxn>
            </a:cxnLst>
            <a:rect l="0" t="0" r="r" b="b"/>
            <a:pathLst>
              <a:path w="21600" h="21600" extrusionOk="0">
                <a:moveTo>
                  <a:pt x="21600" y="18568"/>
                </a:moveTo>
                <a:lnTo>
                  <a:pt x="10800" y="0"/>
                </a:lnTo>
                <a:lnTo>
                  <a:pt x="0" y="18568"/>
                </a:lnTo>
                <a:lnTo>
                  <a:pt x="0" y="21600"/>
                </a:lnTo>
                <a:lnTo>
                  <a:pt x="21600" y="21600"/>
                </a:lnTo>
                <a:lnTo>
                  <a:pt x="21600" y="18568"/>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4" name="Rectangle">
            <a:extLst>
              <a:ext uri="{FF2B5EF4-FFF2-40B4-BE49-F238E27FC236}">
                <a16:creationId xmlns:a16="http://schemas.microsoft.com/office/drawing/2014/main" id="{477AE23F-BB6F-F342-A6B6-335CF75E6059}"/>
              </a:ext>
            </a:extLst>
          </p:cNvPr>
          <p:cNvSpPr/>
          <p:nvPr userDrawn="1"/>
        </p:nvSpPr>
        <p:spPr>
          <a:xfrm>
            <a:off x="3020060" y="1938021"/>
            <a:ext cx="6169660" cy="398779"/>
          </a:xfrm>
          <a:prstGeom prst="rect">
            <a:avLst/>
          </a:pr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C141DE4E-CC86-0A42-B55B-84529A38972A}"/>
              </a:ext>
            </a:extLst>
          </p:cNvPr>
          <p:cNvSpPr/>
          <p:nvPr userDrawn="1"/>
        </p:nvSpPr>
        <p:spPr>
          <a:xfrm>
            <a:off x="7884160" y="2446021"/>
            <a:ext cx="801370" cy="3105150"/>
          </a:xfrm>
          <a:custGeom>
            <a:avLst/>
            <a:gdLst/>
            <a:ahLst/>
            <a:cxnLst>
              <a:cxn ang="0">
                <a:pos x="wd2" y="hd2"/>
              </a:cxn>
              <a:cxn ang="5400000">
                <a:pos x="wd2" y="hd2"/>
              </a:cxn>
              <a:cxn ang="10800000">
                <a:pos x="wd2" y="hd2"/>
              </a:cxn>
              <a:cxn ang="16200000">
                <a:pos x="wd2" y="hd2"/>
              </a:cxn>
            </a:cxnLst>
            <a:rect l="0" t="0" r="r" b="b"/>
            <a:pathLst>
              <a:path w="21600" h="21600" extrusionOk="0">
                <a:moveTo>
                  <a:pt x="2259" y="0"/>
                </a:moveTo>
                <a:lnTo>
                  <a:pt x="18998" y="0"/>
                </a:lnTo>
                <a:lnTo>
                  <a:pt x="21600" y="21600"/>
                </a:lnTo>
                <a:lnTo>
                  <a:pt x="0" y="21600"/>
                </a:lnTo>
                <a:lnTo>
                  <a:pt x="2259"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73F41E6B-38EB-6B4C-A48B-5E21466F1FA9}"/>
              </a:ext>
            </a:extLst>
          </p:cNvPr>
          <p:cNvSpPr/>
          <p:nvPr userDrawn="1"/>
        </p:nvSpPr>
        <p:spPr>
          <a:xfrm>
            <a:off x="4975859" y="2446021"/>
            <a:ext cx="801372" cy="3105150"/>
          </a:xfrm>
          <a:custGeom>
            <a:avLst/>
            <a:gdLst/>
            <a:ahLst/>
            <a:cxnLst>
              <a:cxn ang="0">
                <a:pos x="wd2" y="hd2"/>
              </a:cxn>
              <a:cxn ang="5400000">
                <a:pos x="wd2" y="hd2"/>
              </a:cxn>
              <a:cxn ang="10800000">
                <a:pos x="wd2" y="hd2"/>
              </a:cxn>
              <a:cxn ang="16200000">
                <a:pos x="wd2" y="hd2"/>
              </a:cxn>
            </a:cxnLst>
            <a:rect l="0" t="0" r="r" b="b"/>
            <a:pathLst>
              <a:path w="21600" h="21600" extrusionOk="0">
                <a:moveTo>
                  <a:pt x="2225" y="0"/>
                </a:moveTo>
                <a:lnTo>
                  <a:pt x="18998" y="0"/>
                </a:lnTo>
                <a:lnTo>
                  <a:pt x="21600" y="21600"/>
                </a:lnTo>
                <a:lnTo>
                  <a:pt x="0" y="21600"/>
                </a:lnTo>
                <a:lnTo>
                  <a:pt x="2225"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65479610-627E-9348-BDFD-BC01128BC048}"/>
              </a:ext>
            </a:extLst>
          </p:cNvPr>
          <p:cNvSpPr/>
          <p:nvPr userDrawn="1"/>
        </p:nvSpPr>
        <p:spPr>
          <a:xfrm>
            <a:off x="1750060" y="2852420"/>
            <a:ext cx="1074420" cy="1733552"/>
          </a:xfrm>
          <a:custGeom>
            <a:avLst/>
            <a:gdLst/>
            <a:ahLst/>
            <a:cxnLst>
              <a:cxn ang="0">
                <a:pos x="wd2" y="hd2"/>
              </a:cxn>
              <a:cxn ang="5400000">
                <a:pos x="wd2" y="hd2"/>
              </a:cxn>
              <a:cxn ang="10800000">
                <a:pos x="wd2" y="hd2"/>
              </a:cxn>
              <a:cxn ang="16200000">
                <a:pos x="wd2" y="hd2"/>
              </a:cxn>
            </a:cxnLst>
            <a:rect l="0" t="0" r="r" b="b"/>
            <a:pathLst>
              <a:path w="21600" h="21600" extrusionOk="0">
                <a:moveTo>
                  <a:pt x="8502" y="0"/>
                </a:moveTo>
                <a:lnTo>
                  <a:pt x="766" y="0"/>
                </a:lnTo>
                <a:cubicBezTo>
                  <a:pt x="332" y="0"/>
                  <a:pt x="0" y="206"/>
                  <a:pt x="0" y="475"/>
                </a:cubicBezTo>
                <a:lnTo>
                  <a:pt x="0" y="21125"/>
                </a:lnTo>
                <a:cubicBezTo>
                  <a:pt x="0" y="21394"/>
                  <a:pt x="332" y="21600"/>
                  <a:pt x="766" y="21600"/>
                </a:cubicBezTo>
                <a:lnTo>
                  <a:pt x="20834" y="21600"/>
                </a:lnTo>
                <a:cubicBezTo>
                  <a:pt x="21268" y="21600"/>
                  <a:pt x="21600" y="21394"/>
                  <a:pt x="21600" y="21125"/>
                </a:cubicBezTo>
                <a:lnTo>
                  <a:pt x="21600" y="17296"/>
                </a:lnTo>
                <a:cubicBezTo>
                  <a:pt x="21600" y="17027"/>
                  <a:pt x="21268" y="16821"/>
                  <a:pt x="20834" y="16821"/>
                </a:cubicBezTo>
                <a:lnTo>
                  <a:pt x="9243" y="16821"/>
                </a:lnTo>
                <a:lnTo>
                  <a:pt x="9243" y="475"/>
                </a:lnTo>
                <a:cubicBezTo>
                  <a:pt x="9268" y="206"/>
                  <a:pt x="8911" y="0"/>
                  <a:pt x="8502" y="0"/>
                </a:cubicBez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AA7D9D96-7218-D449-99F2-F5D385D15161}"/>
              </a:ext>
            </a:extLst>
          </p:cNvPr>
          <p:cNvSpPr/>
          <p:nvPr userDrawn="1"/>
        </p:nvSpPr>
        <p:spPr>
          <a:xfrm>
            <a:off x="2969260" y="3169921"/>
            <a:ext cx="1753271" cy="1734815"/>
          </a:xfrm>
          <a:custGeom>
            <a:avLst/>
            <a:gdLst/>
            <a:ahLst/>
            <a:cxnLst>
              <a:cxn ang="0">
                <a:pos x="wd2" y="hd2"/>
              </a:cxn>
              <a:cxn ang="5400000">
                <a:pos x="wd2" y="hd2"/>
              </a:cxn>
              <a:cxn ang="10800000">
                <a:pos x="wd2" y="hd2"/>
              </a:cxn>
              <a:cxn ang="16200000">
                <a:pos x="wd2" y="hd2"/>
              </a:cxn>
            </a:cxnLst>
            <a:rect l="0" t="0" r="r" b="b"/>
            <a:pathLst>
              <a:path w="21546" h="21600" extrusionOk="0">
                <a:moveTo>
                  <a:pt x="7915" y="316"/>
                </a:moveTo>
                <a:lnTo>
                  <a:pt x="33" y="20952"/>
                </a:lnTo>
                <a:cubicBezTo>
                  <a:pt x="-29" y="21094"/>
                  <a:pt x="2" y="21268"/>
                  <a:pt x="80" y="21394"/>
                </a:cubicBezTo>
                <a:cubicBezTo>
                  <a:pt x="174" y="21521"/>
                  <a:pt x="314" y="21600"/>
                  <a:pt x="470" y="21600"/>
                </a:cubicBezTo>
                <a:lnTo>
                  <a:pt x="4154" y="21600"/>
                </a:lnTo>
                <a:cubicBezTo>
                  <a:pt x="4653" y="21600"/>
                  <a:pt x="5074" y="21458"/>
                  <a:pt x="5433" y="21173"/>
                </a:cubicBezTo>
                <a:cubicBezTo>
                  <a:pt x="5761" y="20904"/>
                  <a:pt x="5995" y="20604"/>
                  <a:pt x="6136" y="20256"/>
                </a:cubicBezTo>
                <a:cubicBezTo>
                  <a:pt x="6136" y="20256"/>
                  <a:pt x="6136" y="20240"/>
                  <a:pt x="6136" y="20240"/>
                </a:cubicBezTo>
                <a:lnTo>
                  <a:pt x="7228" y="16967"/>
                </a:lnTo>
                <a:lnTo>
                  <a:pt x="14298" y="16967"/>
                </a:lnTo>
                <a:lnTo>
                  <a:pt x="15391" y="20240"/>
                </a:lnTo>
                <a:cubicBezTo>
                  <a:pt x="15391" y="20256"/>
                  <a:pt x="15406" y="20272"/>
                  <a:pt x="15406" y="20272"/>
                </a:cubicBezTo>
                <a:cubicBezTo>
                  <a:pt x="15562" y="20651"/>
                  <a:pt x="15812" y="20967"/>
                  <a:pt x="16124" y="21205"/>
                </a:cubicBezTo>
                <a:cubicBezTo>
                  <a:pt x="16452" y="21458"/>
                  <a:pt x="16889" y="21584"/>
                  <a:pt x="17404" y="21584"/>
                </a:cubicBezTo>
                <a:lnTo>
                  <a:pt x="21072" y="21584"/>
                </a:lnTo>
                <a:cubicBezTo>
                  <a:pt x="21228" y="21584"/>
                  <a:pt x="21368" y="21505"/>
                  <a:pt x="21462" y="21379"/>
                </a:cubicBezTo>
                <a:cubicBezTo>
                  <a:pt x="21555" y="21252"/>
                  <a:pt x="21571" y="21078"/>
                  <a:pt x="21509" y="20936"/>
                </a:cubicBezTo>
                <a:lnTo>
                  <a:pt x="13627" y="300"/>
                </a:lnTo>
                <a:cubicBezTo>
                  <a:pt x="13565" y="111"/>
                  <a:pt x="13377" y="0"/>
                  <a:pt x="13190" y="0"/>
                </a:cubicBezTo>
                <a:lnTo>
                  <a:pt x="8352" y="0"/>
                </a:lnTo>
                <a:cubicBezTo>
                  <a:pt x="8149" y="16"/>
                  <a:pt x="7977" y="126"/>
                  <a:pt x="7915" y="316"/>
                </a:cubicBezTo>
                <a:close/>
                <a:moveTo>
                  <a:pt x="11239" y="7748"/>
                </a:moveTo>
                <a:lnTo>
                  <a:pt x="12909" y="12761"/>
                </a:lnTo>
                <a:lnTo>
                  <a:pt x="8633" y="12761"/>
                </a:lnTo>
                <a:lnTo>
                  <a:pt x="10287" y="7780"/>
                </a:lnTo>
                <a:cubicBezTo>
                  <a:pt x="10428" y="7416"/>
                  <a:pt x="10584" y="6989"/>
                  <a:pt x="10740" y="6483"/>
                </a:cubicBezTo>
                <a:cubicBezTo>
                  <a:pt x="10740" y="6467"/>
                  <a:pt x="10755" y="6436"/>
                  <a:pt x="10755" y="6420"/>
                </a:cubicBezTo>
                <a:cubicBezTo>
                  <a:pt x="10755" y="6436"/>
                  <a:pt x="10771" y="6452"/>
                  <a:pt x="10771" y="6467"/>
                </a:cubicBezTo>
                <a:cubicBezTo>
                  <a:pt x="10943" y="6942"/>
                  <a:pt x="11099" y="7384"/>
                  <a:pt x="11239" y="7748"/>
                </a:cubicBez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3BE9D152-5DA1-8A45-8A78-CE6A08C5A5FB}"/>
              </a:ext>
            </a:extLst>
          </p:cNvPr>
          <p:cNvSpPr/>
          <p:nvPr userDrawn="1"/>
        </p:nvSpPr>
        <p:spPr>
          <a:xfrm>
            <a:off x="6842760" y="3169920"/>
            <a:ext cx="1661795" cy="1733552"/>
          </a:xfrm>
          <a:custGeom>
            <a:avLst/>
            <a:gdLst/>
            <a:ahLst/>
            <a:cxnLst>
              <a:cxn ang="0">
                <a:pos x="wd2" y="hd2"/>
              </a:cxn>
              <a:cxn ang="5400000">
                <a:pos x="wd2" y="hd2"/>
              </a:cxn>
              <a:cxn ang="10800000">
                <a:pos x="wd2" y="hd2"/>
              </a:cxn>
              <a:cxn ang="16200000">
                <a:pos x="wd2" y="hd2"/>
              </a:cxn>
            </a:cxnLst>
            <a:rect l="0" t="0" r="r" b="b"/>
            <a:pathLst>
              <a:path w="21559" h="21600" extrusionOk="0">
                <a:moveTo>
                  <a:pt x="21497" y="237"/>
                </a:moveTo>
                <a:cubicBezTo>
                  <a:pt x="21414" y="95"/>
                  <a:pt x="21249" y="0"/>
                  <a:pt x="21068" y="0"/>
                </a:cubicBezTo>
                <a:lnTo>
                  <a:pt x="16636" y="0"/>
                </a:lnTo>
                <a:cubicBezTo>
                  <a:pt x="16373" y="0"/>
                  <a:pt x="16125" y="47"/>
                  <a:pt x="15895" y="127"/>
                </a:cubicBezTo>
                <a:cubicBezTo>
                  <a:pt x="15681" y="206"/>
                  <a:pt x="15483" y="316"/>
                  <a:pt x="15302" y="443"/>
                </a:cubicBezTo>
                <a:cubicBezTo>
                  <a:pt x="15137" y="570"/>
                  <a:pt x="14989" y="712"/>
                  <a:pt x="14873" y="854"/>
                </a:cubicBezTo>
                <a:cubicBezTo>
                  <a:pt x="14758" y="997"/>
                  <a:pt x="14659" y="1139"/>
                  <a:pt x="14577" y="1282"/>
                </a:cubicBezTo>
                <a:cubicBezTo>
                  <a:pt x="14577" y="1282"/>
                  <a:pt x="14577" y="1298"/>
                  <a:pt x="14560" y="1298"/>
                </a:cubicBezTo>
                <a:lnTo>
                  <a:pt x="11562" y="7295"/>
                </a:lnTo>
                <a:cubicBezTo>
                  <a:pt x="11298" y="7754"/>
                  <a:pt x="11067" y="8213"/>
                  <a:pt x="10886" y="8624"/>
                </a:cubicBezTo>
                <a:cubicBezTo>
                  <a:pt x="10853" y="8687"/>
                  <a:pt x="10837" y="8735"/>
                  <a:pt x="10804" y="8798"/>
                </a:cubicBezTo>
                <a:cubicBezTo>
                  <a:pt x="10771" y="8751"/>
                  <a:pt x="10754" y="8687"/>
                  <a:pt x="10721" y="8640"/>
                </a:cubicBezTo>
                <a:cubicBezTo>
                  <a:pt x="10524" y="8229"/>
                  <a:pt x="10276" y="7786"/>
                  <a:pt x="10029" y="7311"/>
                </a:cubicBezTo>
                <a:lnTo>
                  <a:pt x="6981" y="1298"/>
                </a:lnTo>
                <a:cubicBezTo>
                  <a:pt x="6981" y="1298"/>
                  <a:pt x="6981" y="1282"/>
                  <a:pt x="6981" y="1282"/>
                </a:cubicBezTo>
                <a:cubicBezTo>
                  <a:pt x="6784" y="918"/>
                  <a:pt x="6536" y="617"/>
                  <a:pt x="6223" y="396"/>
                </a:cubicBezTo>
                <a:cubicBezTo>
                  <a:pt x="5877" y="127"/>
                  <a:pt x="5433" y="0"/>
                  <a:pt x="4889" y="0"/>
                </a:cubicBezTo>
                <a:lnTo>
                  <a:pt x="490" y="0"/>
                </a:lnTo>
                <a:cubicBezTo>
                  <a:pt x="309" y="0"/>
                  <a:pt x="144" y="95"/>
                  <a:pt x="61" y="237"/>
                </a:cubicBezTo>
                <a:cubicBezTo>
                  <a:pt x="-21" y="380"/>
                  <a:pt x="-21" y="570"/>
                  <a:pt x="61" y="712"/>
                </a:cubicBezTo>
                <a:lnTo>
                  <a:pt x="7789" y="13403"/>
                </a:lnTo>
                <a:lnTo>
                  <a:pt x="7789" y="21125"/>
                </a:lnTo>
                <a:cubicBezTo>
                  <a:pt x="7789" y="21394"/>
                  <a:pt x="8003" y="21600"/>
                  <a:pt x="8283" y="21600"/>
                </a:cubicBezTo>
                <a:lnTo>
                  <a:pt x="13275" y="21600"/>
                </a:lnTo>
                <a:cubicBezTo>
                  <a:pt x="13555" y="21600"/>
                  <a:pt x="13769" y="21394"/>
                  <a:pt x="13769" y="21125"/>
                </a:cubicBezTo>
                <a:lnTo>
                  <a:pt x="13769" y="13403"/>
                </a:lnTo>
                <a:lnTo>
                  <a:pt x="21497" y="712"/>
                </a:lnTo>
                <a:cubicBezTo>
                  <a:pt x="21579" y="570"/>
                  <a:pt x="21579" y="380"/>
                  <a:pt x="21497" y="237"/>
                </a:cubicBez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044334C8-F8CF-BE4C-877B-8C3BF58856C6}"/>
              </a:ext>
            </a:extLst>
          </p:cNvPr>
          <p:cNvSpPr/>
          <p:nvPr userDrawn="1"/>
        </p:nvSpPr>
        <p:spPr>
          <a:xfrm>
            <a:off x="9738359" y="3169920"/>
            <a:ext cx="1432095" cy="1733552"/>
          </a:xfrm>
          <a:custGeom>
            <a:avLst/>
            <a:gdLst/>
            <a:ahLst/>
            <a:cxnLst>
              <a:cxn ang="0">
                <a:pos x="wd2" y="hd2"/>
              </a:cxn>
              <a:cxn ang="5400000">
                <a:pos x="wd2" y="hd2"/>
              </a:cxn>
              <a:cxn ang="10800000">
                <a:pos x="wd2" y="hd2"/>
              </a:cxn>
              <a:cxn ang="16200000">
                <a:pos x="wd2" y="hd2"/>
              </a:cxn>
            </a:cxnLst>
            <a:rect l="0" t="0" r="r" b="b"/>
            <a:pathLst>
              <a:path w="21574" h="21600" extrusionOk="0">
                <a:moveTo>
                  <a:pt x="17965" y="10428"/>
                </a:moveTo>
                <a:cubicBezTo>
                  <a:pt x="18424" y="9890"/>
                  <a:pt x="18768" y="9289"/>
                  <a:pt x="18998" y="8640"/>
                </a:cubicBezTo>
                <a:cubicBezTo>
                  <a:pt x="19228" y="8007"/>
                  <a:pt x="19342" y="7311"/>
                  <a:pt x="19342" y="6599"/>
                </a:cubicBezTo>
                <a:cubicBezTo>
                  <a:pt x="19342" y="5665"/>
                  <a:pt x="19151" y="4779"/>
                  <a:pt x="18749" y="3988"/>
                </a:cubicBezTo>
                <a:cubicBezTo>
                  <a:pt x="18348" y="3165"/>
                  <a:pt x="17697" y="2453"/>
                  <a:pt x="16817" y="1851"/>
                </a:cubicBezTo>
                <a:cubicBezTo>
                  <a:pt x="15956" y="1266"/>
                  <a:pt x="14846" y="807"/>
                  <a:pt x="13488" y="475"/>
                </a:cubicBezTo>
                <a:cubicBezTo>
                  <a:pt x="12168" y="158"/>
                  <a:pt x="10561" y="0"/>
                  <a:pt x="8705" y="0"/>
                </a:cubicBezTo>
                <a:lnTo>
                  <a:pt x="574" y="0"/>
                </a:lnTo>
                <a:cubicBezTo>
                  <a:pt x="249" y="0"/>
                  <a:pt x="0" y="206"/>
                  <a:pt x="0" y="475"/>
                </a:cubicBezTo>
                <a:lnTo>
                  <a:pt x="0" y="21125"/>
                </a:lnTo>
                <a:cubicBezTo>
                  <a:pt x="0" y="21394"/>
                  <a:pt x="249" y="21600"/>
                  <a:pt x="574" y="21600"/>
                </a:cubicBezTo>
                <a:lnTo>
                  <a:pt x="6390" y="21600"/>
                </a:lnTo>
                <a:cubicBezTo>
                  <a:pt x="6715" y="21600"/>
                  <a:pt x="6964" y="21394"/>
                  <a:pt x="6964" y="21125"/>
                </a:cubicBezTo>
                <a:lnTo>
                  <a:pt x="6964" y="13957"/>
                </a:lnTo>
                <a:lnTo>
                  <a:pt x="7863" y="13957"/>
                </a:lnTo>
                <a:cubicBezTo>
                  <a:pt x="8303" y="13957"/>
                  <a:pt x="8514" y="14020"/>
                  <a:pt x="8590" y="14068"/>
                </a:cubicBezTo>
                <a:cubicBezTo>
                  <a:pt x="8743" y="14147"/>
                  <a:pt x="8896" y="14273"/>
                  <a:pt x="9049" y="14463"/>
                </a:cubicBezTo>
                <a:lnTo>
                  <a:pt x="13182" y="20445"/>
                </a:lnTo>
                <a:cubicBezTo>
                  <a:pt x="13698" y="21189"/>
                  <a:pt x="14598" y="21584"/>
                  <a:pt x="15765" y="21584"/>
                </a:cubicBezTo>
                <a:lnTo>
                  <a:pt x="21007" y="21584"/>
                </a:lnTo>
                <a:cubicBezTo>
                  <a:pt x="21217" y="21584"/>
                  <a:pt x="21409" y="21489"/>
                  <a:pt x="21504" y="21347"/>
                </a:cubicBezTo>
                <a:cubicBezTo>
                  <a:pt x="21600" y="21204"/>
                  <a:pt x="21600" y="21015"/>
                  <a:pt x="21485" y="20872"/>
                </a:cubicBezTo>
                <a:lnTo>
                  <a:pt x="16167" y="13672"/>
                </a:lnTo>
                <a:cubicBezTo>
                  <a:pt x="15880" y="13308"/>
                  <a:pt x="15535" y="12992"/>
                  <a:pt x="15172" y="12723"/>
                </a:cubicBezTo>
                <a:cubicBezTo>
                  <a:pt x="15095" y="12659"/>
                  <a:pt x="15019" y="12612"/>
                  <a:pt x="14923" y="12549"/>
                </a:cubicBezTo>
                <a:cubicBezTo>
                  <a:pt x="15401" y="12343"/>
                  <a:pt x="15822" y="12121"/>
                  <a:pt x="16224" y="11868"/>
                </a:cubicBezTo>
                <a:cubicBezTo>
                  <a:pt x="16932" y="11473"/>
                  <a:pt x="17506" y="10966"/>
                  <a:pt x="17965" y="10428"/>
                </a:cubicBezTo>
                <a:close/>
                <a:moveTo>
                  <a:pt x="6964" y="4541"/>
                </a:moveTo>
                <a:lnTo>
                  <a:pt x="8724" y="4541"/>
                </a:lnTo>
                <a:cubicBezTo>
                  <a:pt x="10063" y="4541"/>
                  <a:pt x="11058" y="4763"/>
                  <a:pt x="11671" y="5190"/>
                </a:cubicBezTo>
                <a:cubicBezTo>
                  <a:pt x="12264" y="5618"/>
                  <a:pt x="12551" y="6187"/>
                  <a:pt x="12551" y="6963"/>
                </a:cubicBezTo>
                <a:cubicBezTo>
                  <a:pt x="12551" y="7358"/>
                  <a:pt x="12474" y="7738"/>
                  <a:pt x="12340" y="8086"/>
                </a:cubicBezTo>
                <a:cubicBezTo>
                  <a:pt x="12206" y="8418"/>
                  <a:pt x="11996" y="8687"/>
                  <a:pt x="11709" y="8925"/>
                </a:cubicBezTo>
                <a:cubicBezTo>
                  <a:pt x="11422" y="9162"/>
                  <a:pt x="11020" y="9368"/>
                  <a:pt x="10561" y="9495"/>
                </a:cubicBezTo>
                <a:cubicBezTo>
                  <a:pt x="10063" y="9637"/>
                  <a:pt x="9451" y="9716"/>
                  <a:pt x="8743" y="9716"/>
                </a:cubicBezTo>
                <a:lnTo>
                  <a:pt x="6964" y="9716"/>
                </a:lnTo>
                <a:lnTo>
                  <a:pt x="6964" y="4541"/>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68526D37-4159-7448-9E95-A7A3B92FDC1F}"/>
              </a:ext>
            </a:extLst>
          </p:cNvPr>
          <p:cNvSpPr/>
          <p:nvPr userDrawn="1"/>
        </p:nvSpPr>
        <p:spPr>
          <a:xfrm>
            <a:off x="6423660" y="2446020"/>
            <a:ext cx="801370" cy="3103880"/>
          </a:xfrm>
          <a:custGeom>
            <a:avLst/>
            <a:gdLst/>
            <a:ahLst/>
            <a:cxnLst>
              <a:cxn ang="0">
                <a:pos x="wd2" y="hd2"/>
              </a:cxn>
              <a:cxn ang="5400000">
                <a:pos x="wd2" y="hd2"/>
              </a:cxn>
              <a:cxn ang="10800000">
                <a:pos x="wd2" y="hd2"/>
              </a:cxn>
              <a:cxn ang="16200000">
                <a:pos x="wd2" y="hd2"/>
              </a:cxn>
            </a:cxnLst>
            <a:rect l="0" t="0" r="r" b="b"/>
            <a:pathLst>
              <a:path w="21600" h="21600" extrusionOk="0">
                <a:moveTo>
                  <a:pt x="2259" y="0"/>
                </a:moveTo>
                <a:lnTo>
                  <a:pt x="18998" y="0"/>
                </a:lnTo>
                <a:lnTo>
                  <a:pt x="21600" y="21600"/>
                </a:lnTo>
                <a:lnTo>
                  <a:pt x="0" y="21600"/>
                </a:lnTo>
                <a:lnTo>
                  <a:pt x="2259" y="0"/>
                </a:lnTo>
                <a:lnTo>
                  <a:pt x="2259"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1BA38A65-4D93-DE45-81FF-4B0D51FEE25B}"/>
              </a:ext>
            </a:extLst>
          </p:cNvPr>
          <p:cNvSpPr/>
          <p:nvPr userDrawn="1"/>
        </p:nvSpPr>
        <p:spPr>
          <a:xfrm>
            <a:off x="4455159" y="2852421"/>
            <a:ext cx="2489602" cy="1734841"/>
          </a:xfrm>
          <a:custGeom>
            <a:avLst/>
            <a:gdLst/>
            <a:ahLst/>
            <a:cxnLst>
              <a:cxn ang="0">
                <a:pos x="wd2" y="hd2"/>
              </a:cxn>
              <a:cxn ang="5400000">
                <a:pos x="wd2" y="hd2"/>
              </a:cxn>
              <a:cxn ang="10800000">
                <a:pos x="wd2" y="hd2"/>
              </a:cxn>
              <a:cxn ang="16200000">
                <a:pos x="wd2" y="hd2"/>
              </a:cxn>
            </a:cxnLst>
            <a:rect l="0" t="0" r="r" b="b"/>
            <a:pathLst>
              <a:path w="21570" h="21600" extrusionOk="0">
                <a:moveTo>
                  <a:pt x="17121" y="21252"/>
                </a:moveTo>
                <a:lnTo>
                  <a:pt x="21555" y="617"/>
                </a:lnTo>
                <a:cubicBezTo>
                  <a:pt x="21588" y="474"/>
                  <a:pt x="21566" y="316"/>
                  <a:pt x="21500" y="190"/>
                </a:cubicBezTo>
                <a:cubicBezTo>
                  <a:pt x="21434" y="63"/>
                  <a:pt x="21335" y="0"/>
                  <a:pt x="21236" y="0"/>
                </a:cubicBezTo>
                <a:lnTo>
                  <a:pt x="18617" y="0"/>
                </a:lnTo>
                <a:cubicBezTo>
                  <a:pt x="18276" y="0"/>
                  <a:pt x="17968" y="142"/>
                  <a:pt x="17715" y="411"/>
                </a:cubicBezTo>
                <a:cubicBezTo>
                  <a:pt x="17462" y="680"/>
                  <a:pt x="17286" y="1012"/>
                  <a:pt x="17220" y="1392"/>
                </a:cubicBezTo>
                <a:lnTo>
                  <a:pt x="15250" y="12160"/>
                </a:lnTo>
                <a:cubicBezTo>
                  <a:pt x="15228" y="12255"/>
                  <a:pt x="15217" y="12365"/>
                  <a:pt x="15195" y="12460"/>
                </a:cubicBezTo>
                <a:cubicBezTo>
                  <a:pt x="15173" y="12350"/>
                  <a:pt x="15140" y="12239"/>
                  <a:pt x="15107" y="12128"/>
                </a:cubicBezTo>
                <a:lnTo>
                  <a:pt x="12807" y="1376"/>
                </a:lnTo>
                <a:cubicBezTo>
                  <a:pt x="12807" y="1360"/>
                  <a:pt x="12796" y="1344"/>
                  <a:pt x="12796" y="1328"/>
                </a:cubicBezTo>
                <a:cubicBezTo>
                  <a:pt x="12686" y="949"/>
                  <a:pt x="12510" y="633"/>
                  <a:pt x="12290" y="395"/>
                </a:cubicBezTo>
                <a:cubicBezTo>
                  <a:pt x="12059" y="142"/>
                  <a:pt x="11751" y="16"/>
                  <a:pt x="11388" y="16"/>
                </a:cubicBezTo>
                <a:lnTo>
                  <a:pt x="10397" y="16"/>
                </a:lnTo>
                <a:cubicBezTo>
                  <a:pt x="10045" y="16"/>
                  <a:pt x="9748" y="158"/>
                  <a:pt x="9495" y="427"/>
                </a:cubicBezTo>
                <a:cubicBezTo>
                  <a:pt x="9253" y="696"/>
                  <a:pt x="9077" y="1012"/>
                  <a:pt x="9000" y="1376"/>
                </a:cubicBezTo>
                <a:lnTo>
                  <a:pt x="6678" y="12128"/>
                </a:lnTo>
                <a:cubicBezTo>
                  <a:pt x="6645" y="12255"/>
                  <a:pt x="6612" y="12397"/>
                  <a:pt x="6590" y="12524"/>
                </a:cubicBezTo>
                <a:cubicBezTo>
                  <a:pt x="6568" y="12397"/>
                  <a:pt x="6546" y="12271"/>
                  <a:pt x="6524" y="12160"/>
                </a:cubicBezTo>
                <a:lnTo>
                  <a:pt x="4554" y="1392"/>
                </a:lnTo>
                <a:cubicBezTo>
                  <a:pt x="4477" y="965"/>
                  <a:pt x="4301" y="633"/>
                  <a:pt x="4037" y="380"/>
                </a:cubicBezTo>
                <a:cubicBezTo>
                  <a:pt x="3784" y="142"/>
                  <a:pt x="3487" y="16"/>
                  <a:pt x="3124" y="16"/>
                </a:cubicBezTo>
                <a:lnTo>
                  <a:pt x="329" y="16"/>
                </a:lnTo>
                <a:cubicBezTo>
                  <a:pt x="219" y="16"/>
                  <a:pt x="131" y="95"/>
                  <a:pt x="65" y="206"/>
                </a:cubicBezTo>
                <a:cubicBezTo>
                  <a:pt x="-1" y="332"/>
                  <a:pt x="-12" y="490"/>
                  <a:pt x="10" y="633"/>
                </a:cubicBezTo>
                <a:lnTo>
                  <a:pt x="4444" y="21268"/>
                </a:lnTo>
                <a:cubicBezTo>
                  <a:pt x="4488" y="21473"/>
                  <a:pt x="4620" y="21600"/>
                  <a:pt x="4764" y="21600"/>
                </a:cubicBezTo>
                <a:lnTo>
                  <a:pt x="7779" y="21600"/>
                </a:lnTo>
                <a:cubicBezTo>
                  <a:pt x="7922" y="21600"/>
                  <a:pt x="8054" y="21458"/>
                  <a:pt x="8098" y="21268"/>
                </a:cubicBezTo>
                <a:lnTo>
                  <a:pt x="10805" y="8618"/>
                </a:lnTo>
                <a:lnTo>
                  <a:pt x="13478" y="21268"/>
                </a:lnTo>
                <a:cubicBezTo>
                  <a:pt x="13522" y="21473"/>
                  <a:pt x="13643" y="21600"/>
                  <a:pt x="13797" y="21600"/>
                </a:cubicBezTo>
                <a:lnTo>
                  <a:pt x="16812" y="21600"/>
                </a:lnTo>
                <a:cubicBezTo>
                  <a:pt x="16956" y="21584"/>
                  <a:pt x="17088" y="21442"/>
                  <a:pt x="17121" y="21252"/>
                </a:cubicBez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30" name="Oval">
            <a:extLst>
              <a:ext uri="{FF2B5EF4-FFF2-40B4-BE49-F238E27FC236}">
                <a16:creationId xmlns:a16="http://schemas.microsoft.com/office/drawing/2014/main" id="{3FEFD48A-2967-5A4C-AB6E-2FCE35D57ABE}"/>
              </a:ext>
            </a:extLst>
          </p:cNvPr>
          <p:cNvSpPr/>
          <p:nvPr userDrawn="1"/>
        </p:nvSpPr>
        <p:spPr>
          <a:xfrm>
            <a:off x="2219960" y="3804921"/>
            <a:ext cx="1092200" cy="160015"/>
          </a:xfrm>
          <a:prstGeom prst="ellipse">
            <a:avLst/>
          </a:pr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289114CC-2BF4-374C-8948-68F3C7C4BE40}"/>
              </a:ext>
            </a:extLst>
          </p:cNvPr>
          <p:cNvSpPr/>
          <p:nvPr userDrawn="1"/>
        </p:nvSpPr>
        <p:spPr>
          <a:xfrm>
            <a:off x="2156460" y="3868420"/>
            <a:ext cx="1200150" cy="410502"/>
          </a:xfrm>
          <a:custGeom>
            <a:avLst/>
            <a:gdLst/>
            <a:ahLst/>
            <a:cxnLst>
              <a:cxn ang="0">
                <a:pos x="wd2" y="hd2"/>
              </a:cxn>
              <a:cxn ang="5400000">
                <a:pos x="wd2" y="hd2"/>
              </a:cxn>
              <a:cxn ang="10800000">
                <a:pos x="wd2" y="hd2"/>
              </a:cxn>
              <a:cxn ang="16200000">
                <a:pos x="wd2" y="hd2"/>
              </a:cxn>
            </a:cxnLst>
            <a:rect l="0" t="0" r="r" b="b"/>
            <a:pathLst>
              <a:path w="21600" h="20237" extrusionOk="0">
                <a:moveTo>
                  <a:pt x="1349" y="20"/>
                </a:moveTo>
                <a:cubicBezTo>
                  <a:pt x="8366" y="3463"/>
                  <a:pt x="13234" y="3150"/>
                  <a:pt x="20251" y="20"/>
                </a:cubicBezTo>
                <a:cubicBezTo>
                  <a:pt x="20663" y="-168"/>
                  <a:pt x="20846" y="1022"/>
                  <a:pt x="20983" y="2024"/>
                </a:cubicBezTo>
                <a:cubicBezTo>
                  <a:pt x="21349" y="4716"/>
                  <a:pt x="21600" y="7095"/>
                  <a:pt x="21600" y="10037"/>
                </a:cubicBezTo>
                <a:cubicBezTo>
                  <a:pt x="21600" y="11978"/>
                  <a:pt x="21509" y="16861"/>
                  <a:pt x="20617" y="17300"/>
                </a:cubicBezTo>
                <a:cubicBezTo>
                  <a:pt x="13371" y="20994"/>
                  <a:pt x="8206" y="21432"/>
                  <a:pt x="983" y="17300"/>
                </a:cubicBezTo>
                <a:cubicBezTo>
                  <a:pt x="91" y="16799"/>
                  <a:pt x="0" y="11978"/>
                  <a:pt x="0" y="10037"/>
                </a:cubicBezTo>
                <a:cubicBezTo>
                  <a:pt x="0" y="7032"/>
                  <a:pt x="251" y="4716"/>
                  <a:pt x="617" y="2024"/>
                </a:cubicBezTo>
                <a:cubicBezTo>
                  <a:pt x="754" y="1022"/>
                  <a:pt x="960" y="-168"/>
                  <a:pt x="1349" y="20"/>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994015F9-C2C3-A140-AA36-24399378E6BB}"/>
              </a:ext>
            </a:extLst>
          </p:cNvPr>
          <p:cNvSpPr/>
          <p:nvPr userDrawn="1"/>
        </p:nvSpPr>
        <p:spPr>
          <a:xfrm>
            <a:off x="2481580" y="1437640"/>
            <a:ext cx="2882617" cy="2223773"/>
          </a:xfrm>
          <a:custGeom>
            <a:avLst/>
            <a:gdLst/>
            <a:ahLst/>
            <a:cxnLst>
              <a:cxn ang="0">
                <a:pos x="wd2" y="hd2"/>
              </a:cxn>
              <a:cxn ang="5400000">
                <a:pos x="wd2" y="hd2"/>
              </a:cxn>
              <a:cxn ang="10800000">
                <a:pos x="wd2" y="hd2"/>
              </a:cxn>
              <a:cxn ang="16200000">
                <a:pos x="wd2" y="hd2"/>
              </a:cxn>
            </a:cxnLst>
            <a:rect l="0" t="0" r="r" b="b"/>
            <a:pathLst>
              <a:path w="21579" h="21600" extrusionOk="0">
                <a:moveTo>
                  <a:pt x="18499" y="16431"/>
                </a:moveTo>
                <a:lnTo>
                  <a:pt x="8802" y="9659"/>
                </a:lnTo>
                <a:cubicBezTo>
                  <a:pt x="8916" y="9412"/>
                  <a:pt x="9030" y="9153"/>
                  <a:pt x="9134" y="8906"/>
                </a:cubicBezTo>
                <a:cubicBezTo>
                  <a:pt x="9248" y="8647"/>
                  <a:pt x="9362" y="8388"/>
                  <a:pt x="9477" y="8142"/>
                </a:cubicBezTo>
                <a:cubicBezTo>
                  <a:pt x="9591" y="7883"/>
                  <a:pt x="9705" y="7624"/>
                  <a:pt x="9819" y="7364"/>
                </a:cubicBezTo>
                <a:cubicBezTo>
                  <a:pt x="9933" y="7105"/>
                  <a:pt x="10075" y="6871"/>
                  <a:pt x="10161" y="6600"/>
                </a:cubicBezTo>
                <a:cubicBezTo>
                  <a:pt x="10256" y="6316"/>
                  <a:pt x="10237" y="5983"/>
                  <a:pt x="10361" y="5724"/>
                </a:cubicBezTo>
                <a:cubicBezTo>
                  <a:pt x="10475" y="5452"/>
                  <a:pt x="10731" y="5329"/>
                  <a:pt x="10855" y="5058"/>
                </a:cubicBezTo>
                <a:lnTo>
                  <a:pt x="11197" y="4293"/>
                </a:lnTo>
                <a:cubicBezTo>
                  <a:pt x="8478" y="2813"/>
                  <a:pt x="7813" y="2319"/>
                  <a:pt x="5465" y="0"/>
                </a:cubicBezTo>
                <a:cubicBezTo>
                  <a:pt x="5350" y="259"/>
                  <a:pt x="5208" y="493"/>
                  <a:pt x="5122" y="777"/>
                </a:cubicBezTo>
                <a:cubicBezTo>
                  <a:pt x="5027" y="1061"/>
                  <a:pt x="5046" y="1394"/>
                  <a:pt x="4923" y="1653"/>
                </a:cubicBezTo>
                <a:cubicBezTo>
                  <a:pt x="4809" y="1924"/>
                  <a:pt x="4571" y="2072"/>
                  <a:pt x="4428" y="2319"/>
                </a:cubicBezTo>
                <a:cubicBezTo>
                  <a:pt x="4295" y="2553"/>
                  <a:pt x="4200" y="2837"/>
                  <a:pt x="4086" y="3096"/>
                </a:cubicBezTo>
                <a:cubicBezTo>
                  <a:pt x="3972" y="3355"/>
                  <a:pt x="3858" y="3614"/>
                  <a:pt x="3744" y="3861"/>
                </a:cubicBezTo>
                <a:cubicBezTo>
                  <a:pt x="3630" y="4120"/>
                  <a:pt x="3516" y="4379"/>
                  <a:pt x="3402" y="4626"/>
                </a:cubicBezTo>
                <a:cubicBezTo>
                  <a:pt x="3287" y="4885"/>
                  <a:pt x="3173" y="5144"/>
                  <a:pt x="3059" y="5403"/>
                </a:cubicBezTo>
                <a:cubicBezTo>
                  <a:pt x="2945" y="5662"/>
                  <a:pt x="2831" y="5921"/>
                  <a:pt x="2717" y="6168"/>
                </a:cubicBezTo>
                <a:cubicBezTo>
                  <a:pt x="2603" y="6427"/>
                  <a:pt x="2489" y="6686"/>
                  <a:pt x="2375" y="6945"/>
                </a:cubicBezTo>
                <a:cubicBezTo>
                  <a:pt x="2261" y="7204"/>
                  <a:pt x="2147" y="7463"/>
                  <a:pt x="2033" y="7710"/>
                </a:cubicBezTo>
                <a:cubicBezTo>
                  <a:pt x="1918" y="7969"/>
                  <a:pt x="1804" y="8228"/>
                  <a:pt x="1690" y="8475"/>
                </a:cubicBezTo>
                <a:cubicBezTo>
                  <a:pt x="1576" y="8734"/>
                  <a:pt x="1462" y="8993"/>
                  <a:pt x="1348" y="9252"/>
                </a:cubicBezTo>
                <a:cubicBezTo>
                  <a:pt x="1234" y="9511"/>
                  <a:pt x="1091" y="9745"/>
                  <a:pt x="1006" y="10017"/>
                </a:cubicBezTo>
                <a:cubicBezTo>
                  <a:pt x="911" y="10300"/>
                  <a:pt x="930" y="10633"/>
                  <a:pt x="806" y="10893"/>
                </a:cubicBezTo>
                <a:cubicBezTo>
                  <a:pt x="692" y="11164"/>
                  <a:pt x="435" y="11287"/>
                  <a:pt x="312" y="11559"/>
                </a:cubicBezTo>
                <a:lnTo>
                  <a:pt x="36" y="12175"/>
                </a:lnTo>
                <a:cubicBezTo>
                  <a:pt x="-11" y="12286"/>
                  <a:pt x="-21" y="12348"/>
                  <a:pt x="65" y="12435"/>
                </a:cubicBezTo>
                <a:cubicBezTo>
                  <a:pt x="2280" y="14630"/>
                  <a:pt x="2983" y="15173"/>
                  <a:pt x="5531" y="16542"/>
                </a:cubicBezTo>
                <a:cubicBezTo>
                  <a:pt x="5683" y="16629"/>
                  <a:pt x="5712" y="16579"/>
                  <a:pt x="5816" y="16382"/>
                </a:cubicBezTo>
                <a:cubicBezTo>
                  <a:pt x="5902" y="16209"/>
                  <a:pt x="5987" y="16049"/>
                  <a:pt x="6044" y="15864"/>
                </a:cubicBezTo>
                <a:cubicBezTo>
                  <a:pt x="6140" y="15580"/>
                  <a:pt x="6121" y="15247"/>
                  <a:pt x="6244" y="14988"/>
                </a:cubicBezTo>
                <a:cubicBezTo>
                  <a:pt x="6358" y="14717"/>
                  <a:pt x="6596" y="14569"/>
                  <a:pt x="6739" y="14322"/>
                </a:cubicBezTo>
                <a:cubicBezTo>
                  <a:pt x="6872" y="14088"/>
                  <a:pt x="6967" y="13804"/>
                  <a:pt x="7081" y="13545"/>
                </a:cubicBezTo>
                <a:cubicBezTo>
                  <a:pt x="7195" y="13286"/>
                  <a:pt x="7309" y="13027"/>
                  <a:pt x="7423" y="12780"/>
                </a:cubicBezTo>
                <a:cubicBezTo>
                  <a:pt x="7537" y="12521"/>
                  <a:pt x="7651" y="12262"/>
                  <a:pt x="7765" y="12003"/>
                </a:cubicBezTo>
                <a:cubicBezTo>
                  <a:pt x="7832" y="11855"/>
                  <a:pt x="7898" y="11707"/>
                  <a:pt x="7955" y="11559"/>
                </a:cubicBezTo>
                <a:lnTo>
                  <a:pt x="17310" y="19071"/>
                </a:lnTo>
                <a:lnTo>
                  <a:pt x="20933" y="21600"/>
                </a:lnTo>
                <a:lnTo>
                  <a:pt x="21579" y="18923"/>
                </a:lnTo>
                <a:lnTo>
                  <a:pt x="18499" y="16431"/>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D4F96567-94B7-8A4A-9E84-09835124ED11}"/>
              </a:ext>
            </a:extLst>
          </p:cNvPr>
          <p:cNvSpPr/>
          <p:nvPr userDrawn="1"/>
        </p:nvSpPr>
        <p:spPr>
          <a:xfrm>
            <a:off x="2562860" y="1430021"/>
            <a:ext cx="1413195" cy="1572959"/>
          </a:xfrm>
          <a:custGeom>
            <a:avLst/>
            <a:gdLst/>
            <a:ahLst/>
            <a:cxnLst>
              <a:cxn ang="0">
                <a:pos x="wd2" y="hd2"/>
              </a:cxn>
              <a:cxn ang="5400000">
                <a:pos x="wd2" y="hd2"/>
              </a:cxn>
              <a:cxn ang="10800000">
                <a:pos x="wd2" y="hd2"/>
              </a:cxn>
              <a:cxn ang="16200000">
                <a:pos x="wd2" y="hd2"/>
              </a:cxn>
            </a:cxnLst>
            <a:rect l="0" t="0" r="r" b="b"/>
            <a:pathLst>
              <a:path w="21346" h="21300" extrusionOk="0">
                <a:moveTo>
                  <a:pt x="15887" y="2512"/>
                </a:moveTo>
                <a:cubicBezTo>
                  <a:pt x="19091" y="4163"/>
                  <a:pt x="21527" y="5762"/>
                  <a:pt x="21335" y="6072"/>
                </a:cubicBezTo>
                <a:cubicBezTo>
                  <a:pt x="21143" y="6381"/>
                  <a:pt x="18381" y="5281"/>
                  <a:pt x="15177" y="3613"/>
                </a:cubicBezTo>
                <a:cubicBezTo>
                  <a:pt x="11974" y="1962"/>
                  <a:pt x="9538" y="362"/>
                  <a:pt x="9729" y="53"/>
                </a:cubicBezTo>
                <a:cubicBezTo>
                  <a:pt x="9921" y="-257"/>
                  <a:pt x="12684" y="844"/>
                  <a:pt x="15887" y="2512"/>
                </a:cubicBezTo>
                <a:close/>
                <a:moveTo>
                  <a:pt x="8387" y="2219"/>
                </a:moveTo>
                <a:cubicBezTo>
                  <a:pt x="8252" y="2426"/>
                  <a:pt x="8348" y="2684"/>
                  <a:pt x="8579" y="2821"/>
                </a:cubicBezTo>
                <a:cubicBezTo>
                  <a:pt x="12991" y="5882"/>
                  <a:pt x="14084" y="6450"/>
                  <a:pt x="19244" y="8342"/>
                </a:cubicBezTo>
                <a:cubicBezTo>
                  <a:pt x="19494" y="8445"/>
                  <a:pt x="19781" y="8393"/>
                  <a:pt x="19916" y="8187"/>
                </a:cubicBezTo>
                <a:cubicBezTo>
                  <a:pt x="20050" y="7981"/>
                  <a:pt x="19992" y="7671"/>
                  <a:pt x="19724" y="7568"/>
                </a:cubicBezTo>
                <a:cubicBezTo>
                  <a:pt x="14564" y="5676"/>
                  <a:pt x="13470" y="5109"/>
                  <a:pt x="9077" y="2047"/>
                </a:cubicBezTo>
                <a:cubicBezTo>
                  <a:pt x="8847" y="1910"/>
                  <a:pt x="8521" y="2013"/>
                  <a:pt x="8387" y="2219"/>
                </a:cubicBezTo>
                <a:close/>
                <a:moveTo>
                  <a:pt x="61" y="15135"/>
                </a:moveTo>
                <a:cubicBezTo>
                  <a:pt x="-73" y="15341"/>
                  <a:pt x="23" y="15599"/>
                  <a:pt x="253" y="15737"/>
                </a:cubicBezTo>
                <a:cubicBezTo>
                  <a:pt x="4665" y="18798"/>
                  <a:pt x="5759" y="19365"/>
                  <a:pt x="10919" y="21257"/>
                </a:cubicBezTo>
                <a:cubicBezTo>
                  <a:pt x="11168" y="21343"/>
                  <a:pt x="11456" y="21309"/>
                  <a:pt x="11590" y="21085"/>
                </a:cubicBezTo>
                <a:cubicBezTo>
                  <a:pt x="11725" y="20879"/>
                  <a:pt x="11667" y="20569"/>
                  <a:pt x="11398" y="20483"/>
                </a:cubicBezTo>
                <a:cubicBezTo>
                  <a:pt x="6238" y="18591"/>
                  <a:pt x="5145" y="18024"/>
                  <a:pt x="752" y="14963"/>
                </a:cubicBezTo>
                <a:cubicBezTo>
                  <a:pt x="541" y="14825"/>
                  <a:pt x="215" y="14911"/>
                  <a:pt x="61" y="15135"/>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1C66BAAF-A8B1-AC49-BE93-167DBB1DC10C}"/>
              </a:ext>
            </a:extLst>
          </p:cNvPr>
          <p:cNvSpPr/>
          <p:nvPr userDrawn="1"/>
        </p:nvSpPr>
        <p:spPr>
          <a:xfrm>
            <a:off x="8074659" y="4490720"/>
            <a:ext cx="2200913" cy="2372274"/>
          </a:xfrm>
          <a:custGeom>
            <a:avLst/>
            <a:gdLst/>
            <a:ahLst/>
            <a:cxnLst>
              <a:cxn ang="0">
                <a:pos x="wd2" y="hd2"/>
              </a:cxn>
              <a:cxn ang="5400000">
                <a:pos x="wd2" y="hd2"/>
              </a:cxn>
              <a:cxn ang="10800000">
                <a:pos x="wd2" y="hd2"/>
              </a:cxn>
              <a:cxn ang="16200000">
                <a:pos x="wd2" y="hd2"/>
              </a:cxn>
            </a:cxnLst>
            <a:rect l="0" t="0" r="r" b="b"/>
            <a:pathLst>
              <a:path w="21600" h="21564" extrusionOk="0">
                <a:moveTo>
                  <a:pt x="10033" y="668"/>
                </a:moveTo>
                <a:cubicBezTo>
                  <a:pt x="10046" y="472"/>
                  <a:pt x="10146" y="287"/>
                  <a:pt x="10308" y="160"/>
                </a:cubicBezTo>
                <a:cubicBezTo>
                  <a:pt x="10482" y="22"/>
                  <a:pt x="10731" y="-36"/>
                  <a:pt x="10956" y="22"/>
                </a:cubicBezTo>
                <a:cubicBezTo>
                  <a:pt x="11218" y="79"/>
                  <a:pt x="11442" y="276"/>
                  <a:pt x="11517" y="518"/>
                </a:cubicBezTo>
                <a:cubicBezTo>
                  <a:pt x="11542" y="599"/>
                  <a:pt x="11542" y="680"/>
                  <a:pt x="11542" y="761"/>
                </a:cubicBezTo>
                <a:cubicBezTo>
                  <a:pt x="11542" y="6764"/>
                  <a:pt x="11542" y="12755"/>
                  <a:pt x="11542" y="18759"/>
                </a:cubicBezTo>
                <a:cubicBezTo>
                  <a:pt x="11043" y="18759"/>
                  <a:pt x="10544" y="18759"/>
                  <a:pt x="10046" y="18759"/>
                </a:cubicBezTo>
                <a:cubicBezTo>
                  <a:pt x="10046" y="12836"/>
                  <a:pt x="10046" y="6902"/>
                  <a:pt x="10046" y="980"/>
                </a:cubicBezTo>
                <a:cubicBezTo>
                  <a:pt x="10033" y="876"/>
                  <a:pt x="10033" y="772"/>
                  <a:pt x="10033" y="668"/>
                </a:cubicBezTo>
                <a:close/>
                <a:moveTo>
                  <a:pt x="3988" y="1996"/>
                </a:moveTo>
                <a:cubicBezTo>
                  <a:pt x="4076" y="1996"/>
                  <a:pt x="4163" y="1973"/>
                  <a:pt x="4238" y="1927"/>
                </a:cubicBezTo>
                <a:cubicBezTo>
                  <a:pt x="4163" y="1777"/>
                  <a:pt x="4101" y="1626"/>
                  <a:pt x="4013" y="1476"/>
                </a:cubicBezTo>
                <a:cubicBezTo>
                  <a:pt x="3889" y="1730"/>
                  <a:pt x="3764" y="1984"/>
                  <a:pt x="3652" y="2238"/>
                </a:cubicBezTo>
                <a:cubicBezTo>
                  <a:pt x="2493" y="4651"/>
                  <a:pt x="1321" y="7075"/>
                  <a:pt x="162" y="9488"/>
                </a:cubicBezTo>
                <a:cubicBezTo>
                  <a:pt x="237" y="9488"/>
                  <a:pt x="299" y="9488"/>
                  <a:pt x="374" y="9488"/>
                </a:cubicBezTo>
                <a:cubicBezTo>
                  <a:pt x="1583" y="6995"/>
                  <a:pt x="2779" y="4490"/>
                  <a:pt x="3988" y="1996"/>
                </a:cubicBezTo>
                <a:close/>
                <a:moveTo>
                  <a:pt x="21189" y="9488"/>
                </a:moveTo>
                <a:cubicBezTo>
                  <a:pt x="21263" y="9488"/>
                  <a:pt x="21326" y="9488"/>
                  <a:pt x="21401" y="9488"/>
                </a:cubicBezTo>
                <a:cubicBezTo>
                  <a:pt x="20640" y="7918"/>
                  <a:pt x="19892" y="6348"/>
                  <a:pt x="19132" y="4778"/>
                </a:cubicBezTo>
                <a:cubicBezTo>
                  <a:pt x="18609" y="3681"/>
                  <a:pt x="18073" y="2573"/>
                  <a:pt x="17549" y="1476"/>
                </a:cubicBezTo>
                <a:cubicBezTo>
                  <a:pt x="17474" y="1626"/>
                  <a:pt x="17400" y="1777"/>
                  <a:pt x="17325" y="1927"/>
                </a:cubicBezTo>
                <a:cubicBezTo>
                  <a:pt x="17400" y="1973"/>
                  <a:pt x="17487" y="1996"/>
                  <a:pt x="17574" y="1996"/>
                </a:cubicBezTo>
                <a:cubicBezTo>
                  <a:pt x="18796" y="4490"/>
                  <a:pt x="19992" y="6995"/>
                  <a:pt x="21189" y="9488"/>
                </a:cubicBezTo>
                <a:close/>
                <a:moveTo>
                  <a:pt x="2580" y="2181"/>
                </a:moveTo>
                <a:cubicBezTo>
                  <a:pt x="2917" y="2181"/>
                  <a:pt x="3266" y="2181"/>
                  <a:pt x="3602" y="2181"/>
                </a:cubicBezTo>
                <a:cubicBezTo>
                  <a:pt x="3639" y="2111"/>
                  <a:pt x="3664" y="2042"/>
                  <a:pt x="3702" y="1973"/>
                </a:cubicBezTo>
                <a:cubicBezTo>
                  <a:pt x="3627" y="1927"/>
                  <a:pt x="3577" y="1869"/>
                  <a:pt x="3527" y="1800"/>
                </a:cubicBezTo>
                <a:cubicBezTo>
                  <a:pt x="3216" y="1800"/>
                  <a:pt x="2904" y="1800"/>
                  <a:pt x="2580" y="1800"/>
                </a:cubicBezTo>
                <a:cubicBezTo>
                  <a:pt x="2480" y="1800"/>
                  <a:pt x="2393" y="1869"/>
                  <a:pt x="2381" y="1950"/>
                </a:cubicBezTo>
                <a:cubicBezTo>
                  <a:pt x="2368" y="2065"/>
                  <a:pt x="2468" y="2181"/>
                  <a:pt x="2580" y="2181"/>
                </a:cubicBezTo>
                <a:close/>
                <a:moveTo>
                  <a:pt x="3964" y="2181"/>
                </a:moveTo>
                <a:cubicBezTo>
                  <a:pt x="5945" y="2181"/>
                  <a:pt x="7927" y="2181"/>
                  <a:pt x="9909" y="2181"/>
                </a:cubicBezTo>
                <a:cubicBezTo>
                  <a:pt x="9909" y="2054"/>
                  <a:pt x="9909" y="1927"/>
                  <a:pt x="9909" y="1811"/>
                </a:cubicBezTo>
                <a:cubicBezTo>
                  <a:pt x="8089" y="1811"/>
                  <a:pt x="6269" y="1811"/>
                  <a:pt x="4450" y="1811"/>
                </a:cubicBezTo>
                <a:cubicBezTo>
                  <a:pt x="4362" y="1950"/>
                  <a:pt x="4213" y="2054"/>
                  <a:pt x="4038" y="2054"/>
                </a:cubicBezTo>
                <a:cubicBezTo>
                  <a:pt x="4013" y="2088"/>
                  <a:pt x="3988" y="2134"/>
                  <a:pt x="3964" y="2181"/>
                </a:cubicBezTo>
                <a:close/>
                <a:moveTo>
                  <a:pt x="11666" y="2181"/>
                </a:moveTo>
                <a:cubicBezTo>
                  <a:pt x="13648" y="2181"/>
                  <a:pt x="15630" y="2181"/>
                  <a:pt x="17599" y="2181"/>
                </a:cubicBezTo>
                <a:cubicBezTo>
                  <a:pt x="17574" y="2134"/>
                  <a:pt x="17562" y="2100"/>
                  <a:pt x="17537" y="2054"/>
                </a:cubicBezTo>
                <a:cubicBezTo>
                  <a:pt x="17362" y="2042"/>
                  <a:pt x="17200" y="1950"/>
                  <a:pt x="17125" y="1811"/>
                </a:cubicBezTo>
                <a:cubicBezTo>
                  <a:pt x="15306" y="1811"/>
                  <a:pt x="13486" y="1811"/>
                  <a:pt x="11666" y="1811"/>
                </a:cubicBezTo>
                <a:cubicBezTo>
                  <a:pt x="11666" y="1927"/>
                  <a:pt x="11666" y="2054"/>
                  <a:pt x="11666" y="2181"/>
                </a:cubicBezTo>
                <a:close/>
                <a:moveTo>
                  <a:pt x="18983" y="2181"/>
                </a:moveTo>
                <a:cubicBezTo>
                  <a:pt x="19082" y="2181"/>
                  <a:pt x="19170" y="2100"/>
                  <a:pt x="19170" y="2007"/>
                </a:cubicBezTo>
                <a:cubicBezTo>
                  <a:pt x="19182" y="1904"/>
                  <a:pt x="19095" y="1800"/>
                  <a:pt x="18983" y="1800"/>
                </a:cubicBezTo>
                <a:cubicBezTo>
                  <a:pt x="18671" y="1800"/>
                  <a:pt x="18347" y="1800"/>
                  <a:pt x="18035" y="1800"/>
                </a:cubicBezTo>
                <a:cubicBezTo>
                  <a:pt x="17998" y="1869"/>
                  <a:pt x="17936" y="1927"/>
                  <a:pt x="17861" y="1973"/>
                </a:cubicBezTo>
                <a:cubicBezTo>
                  <a:pt x="17898" y="2042"/>
                  <a:pt x="17923" y="2111"/>
                  <a:pt x="17961" y="2181"/>
                </a:cubicBezTo>
                <a:cubicBezTo>
                  <a:pt x="18310" y="2181"/>
                  <a:pt x="18646" y="2181"/>
                  <a:pt x="18983" y="2181"/>
                </a:cubicBezTo>
                <a:close/>
                <a:moveTo>
                  <a:pt x="4213" y="2296"/>
                </a:moveTo>
                <a:cubicBezTo>
                  <a:pt x="5359" y="4697"/>
                  <a:pt x="6506" y="7087"/>
                  <a:pt x="7640" y="9488"/>
                </a:cubicBezTo>
                <a:cubicBezTo>
                  <a:pt x="7728" y="9488"/>
                  <a:pt x="7802" y="9488"/>
                  <a:pt x="7890" y="9488"/>
                </a:cubicBezTo>
                <a:cubicBezTo>
                  <a:pt x="6743" y="7087"/>
                  <a:pt x="5596" y="4697"/>
                  <a:pt x="4462" y="2296"/>
                </a:cubicBezTo>
                <a:cubicBezTo>
                  <a:pt x="4375" y="2296"/>
                  <a:pt x="4288" y="2296"/>
                  <a:pt x="4213" y="2296"/>
                </a:cubicBezTo>
                <a:close/>
                <a:moveTo>
                  <a:pt x="15567" y="5563"/>
                </a:moveTo>
                <a:cubicBezTo>
                  <a:pt x="14944" y="6868"/>
                  <a:pt x="14321" y="8184"/>
                  <a:pt x="13698" y="9488"/>
                </a:cubicBezTo>
                <a:cubicBezTo>
                  <a:pt x="13785" y="9488"/>
                  <a:pt x="13860" y="9488"/>
                  <a:pt x="13947" y="9488"/>
                </a:cubicBezTo>
                <a:cubicBezTo>
                  <a:pt x="15094" y="7087"/>
                  <a:pt x="16228" y="4697"/>
                  <a:pt x="17375" y="2296"/>
                </a:cubicBezTo>
                <a:cubicBezTo>
                  <a:pt x="17300" y="2296"/>
                  <a:pt x="17213" y="2296"/>
                  <a:pt x="17138" y="2296"/>
                </a:cubicBezTo>
                <a:cubicBezTo>
                  <a:pt x="16602" y="3393"/>
                  <a:pt x="16078" y="4478"/>
                  <a:pt x="15567" y="5563"/>
                </a:cubicBezTo>
                <a:close/>
                <a:moveTo>
                  <a:pt x="7977" y="9615"/>
                </a:moveTo>
                <a:cubicBezTo>
                  <a:pt x="5322" y="9615"/>
                  <a:pt x="2655" y="9615"/>
                  <a:pt x="0" y="9615"/>
                </a:cubicBezTo>
                <a:cubicBezTo>
                  <a:pt x="100" y="9892"/>
                  <a:pt x="249" y="10169"/>
                  <a:pt x="411" y="10423"/>
                </a:cubicBezTo>
                <a:cubicBezTo>
                  <a:pt x="860" y="11081"/>
                  <a:pt x="1533" y="11612"/>
                  <a:pt x="2306" y="11924"/>
                </a:cubicBezTo>
                <a:cubicBezTo>
                  <a:pt x="3203" y="12294"/>
                  <a:pt x="4250" y="12351"/>
                  <a:pt x="5197" y="12086"/>
                </a:cubicBezTo>
                <a:cubicBezTo>
                  <a:pt x="5659" y="11959"/>
                  <a:pt x="6107" y="11751"/>
                  <a:pt x="6494" y="11485"/>
                </a:cubicBezTo>
                <a:cubicBezTo>
                  <a:pt x="7179" y="11012"/>
                  <a:pt x="7703" y="10354"/>
                  <a:pt x="7977" y="9615"/>
                </a:cubicBezTo>
                <a:close/>
                <a:moveTo>
                  <a:pt x="13598" y="9615"/>
                </a:moveTo>
                <a:cubicBezTo>
                  <a:pt x="13773" y="10100"/>
                  <a:pt x="14072" y="10550"/>
                  <a:pt x="14433" y="10931"/>
                </a:cubicBezTo>
                <a:cubicBezTo>
                  <a:pt x="14795" y="11312"/>
                  <a:pt x="15231" y="11612"/>
                  <a:pt x="15729" y="11843"/>
                </a:cubicBezTo>
                <a:cubicBezTo>
                  <a:pt x="16216" y="12063"/>
                  <a:pt x="16764" y="12201"/>
                  <a:pt x="17312" y="12236"/>
                </a:cubicBezTo>
                <a:cubicBezTo>
                  <a:pt x="17873" y="12270"/>
                  <a:pt x="18447" y="12201"/>
                  <a:pt x="18983" y="12028"/>
                </a:cubicBezTo>
                <a:cubicBezTo>
                  <a:pt x="19381" y="11901"/>
                  <a:pt x="19755" y="11716"/>
                  <a:pt x="20092" y="11497"/>
                </a:cubicBezTo>
                <a:cubicBezTo>
                  <a:pt x="20790" y="11035"/>
                  <a:pt x="21313" y="10366"/>
                  <a:pt x="21600" y="9615"/>
                </a:cubicBezTo>
                <a:cubicBezTo>
                  <a:pt x="18908" y="9615"/>
                  <a:pt x="16253" y="9615"/>
                  <a:pt x="13598" y="9615"/>
                </a:cubicBezTo>
                <a:close/>
                <a:moveTo>
                  <a:pt x="12127" y="18874"/>
                </a:moveTo>
                <a:cubicBezTo>
                  <a:pt x="11218" y="18874"/>
                  <a:pt x="10308" y="18874"/>
                  <a:pt x="9410" y="18874"/>
                </a:cubicBezTo>
                <a:cubicBezTo>
                  <a:pt x="9261" y="18874"/>
                  <a:pt x="9111" y="18874"/>
                  <a:pt x="8962" y="18897"/>
                </a:cubicBezTo>
                <a:cubicBezTo>
                  <a:pt x="8525" y="18955"/>
                  <a:pt x="8139" y="19209"/>
                  <a:pt x="7927" y="19567"/>
                </a:cubicBezTo>
                <a:cubicBezTo>
                  <a:pt x="7815" y="19751"/>
                  <a:pt x="7753" y="19959"/>
                  <a:pt x="7740" y="20167"/>
                </a:cubicBezTo>
                <a:cubicBezTo>
                  <a:pt x="7989" y="20167"/>
                  <a:pt x="8226" y="20167"/>
                  <a:pt x="8475" y="20167"/>
                </a:cubicBezTo>
                <a:cubicBezTo>
                  <a:pt x="10270" y="20167"/>
                  <a:pt x="12065" y="20167"/>
                  <a:pt x="13860" y="20167"/>
                </a:cubicBezTo>
                <a:cubicBezTo>
                  <a:pt x="13847" y="19913"/>
                  <a:pt x="13760" y="19659"/>
                  <a:pt x="13598" y="19451"/>
                </a:cubicBezTo>
                <a:cubicBezTo>
                  <a:pt x="13361" y="19140"/>
                  <a:pt x="12987" y="18932"/>
                  <a:pt x="12589" y="18886"/>
                </a:cubicBezTo>
                <a:cubicBezTo>
                  <a:pt x="12414" y="18863"/>
                  <a:pt x="12277" y="18874"/>
                  <a:pt x="12127" y="18874"/>
                </a:cubicBezTo>
                <a:close/>
                <a:moveTo>
                  <a:pt x="15293" y="20294"/>
                </a:moveTo>
                <a:cubicBezTo>
                  <a:pt x="15206" y="20271"/>
                  <a:pt x="15106" y="20282"/>
                  <a:pt x="15007" y="20282"/>
                </a:cubicBezTo>
                <a:cubicBezTo>
                  <a:pt x="12190" y="20282"/>
                  <a:pt x="9360" y="20282"/>
                  <a:pt x="6544" y="20282"/>
                </a:cubicBezTo>
                <a:cubicBezTo>
                  <a:pt x="6456" y="20282"/>
                  <a:pt x="6369" y="20282"/>
                  <a:pt x="6282" y="20294"/>
                </a:cubicBezTo>
                <a:cubicBezTo>
                  <a:pt x="6033" y="20340"/>
                  <a:pt x="5821" y="20525"/>
                  <a:pt x="5758" y="20744"/>
                </a:cubicBezTo>
                <a:cubicBezTo>
                  <a:pt x="5696" y="20952"/>
                  <a:pt x="5758" y="21183"/>
                  <a:pt x="5908" y="21345"/>
                </a:cubicBezTo>
                <a:cubicBezTo>
                  <a:pt x="6008" y="21437"/>
                  <a:pt x="6132" y="21506"/>
                  <a:pt x="6269" y="21541"/>
                </a:cubicBezTo>
                <a:cubicBezTo>
                  <a:pt x="6344" y="21552"/>
                  <a:pt x="6419" y="21564"/>
                  <a:pt x="6494" y="21564"/>
                </a:cubicBezTo>
                <a:cubicBezTo>
                  <a:pt x="9373" y="21564"/>
                  <a:pt x="12265" y="21564"/>
                  <a:pt x="15144" y="21564"/>
                </a:cubicBezTo>
                <a:cubicBezTo>
                  <a:pt x="15343" y="21564"/>
                  <a:pt x="15530" y="21483"/>
                  <a:pt x="15667" y="21345"/>
                </a:cubicBezTo>
                <a:cubicBezTo>
                  <a:pt x="15842" y="21160"/>
                  <a:pt x="15892" y="20883"/>
                  <a:pt x="15792" y="20664"/>
                </a:cubicBezTo>
                <a:cubicBezTo>
                  <a:pt x="15705" y="20479"/>
                  <a:pt x="15505" y="20340"/>
                  <a:pt x="15293" y="20294"/>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51974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 2">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D0CD805-009E-E090-F762-69F5724F2287}"/>
              </a:ext>
            </a:extLst>
          </p:cNvPr>
          <p:cNvGrpSpPr/>
          <p:nvPr userDrawn="1"/>
        </p:nvGrpSpPr>
        <p:grpSpPr>
          <a:xfrm>
            <a:off x="558590" y="2453636"/>
            <a:ext cx="3207737" cy="2848901"/>
            <a:chOff x="2156460" y="1430021"/>
            <a:chExt cx="3207737" cy="2848901"/>
          </a:xfrm>
        </p:grpSpPr>
        <p:grpSp>
          <p:nvGrpSpPr>
            <p:cNvPr id="2" name="Group 1">
              <a:extLst>
                <a:ext uri="{FF2B5EF4-FFF2-40B4-BE49-F238E27FC236}">
                  <a16:creationId xmlns:a16="http://schemas.microsoft.com/office/drawing/2014/main" id="{32F47230-9BA8-FBBD-88F9-CC797210B81E}"/>
                </a:ext>
              </a:extLst>
            </p:cNvPr>
            <p:cNvGrpSpPr/>
            <p:nvPr userDrawn="1"/>
          </p:nvGrpSpPr>
          <p:grpSpPr>
            <a:xfrm>
              <a:off x="2156460" y="3804921"/>
              <a:ext cx="1200150" cy="474001"/>
              <a:chOff x="2156460" y="3804921"/>
              <a:chExt cx="1200150" cy="474001"/>
            </a:xfrm>
          </p:grpSpPr>
          <p:sp>
            <p:nvSpPr>
              <p:cNvPr id="30" name="Oval">
                <a:extLst>
                  <a:ext uri="{FF2B5EF4-FFF2-40B4-BE49-F238E27FC236}">
                    <a16:creationId xmlns:a16="http://schemas.microsoft.com/office/drawing/2014/main" id="{3FEFD48A-2967-5A4C-AB6E-2FCE35D57ABE}"/>
                  </a:ext>
                </a:extLst>
              </p:cNvPr>
              <p:cNvSpPr/>
              <p:nvPr userDrawn="1"/>
            </p:nvSpPr>
            <p:spPr>
              <a:xfrm>
                <a:off x="2219960" y="3804921"/>
                <a:ext cx="1092200" cy="160015"/>
              </a:xfrm>
              <a:prstGeom prst="ellipse">
                <a:avLst/>
              </a:pr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289114CC-2BF4-374C-8948-68F3C7C4BE40}"/>
                  </a:ext>
                </a:extLst>
              </p:cNvPr>
              <p:cNvSpPr/>
              <p:nvPr userDrawn="1"/>
            </p:nvSpPr>
            <p:spPr>
              <a:xfrm>
                <a:off x="2156460" y="3868420"/>
                <a:ext cx="1200150" cy="410502"/>
              </a:xfrm>
              <a:custGeom>
                <a:avLst/>
                <a:gdLst/>
                <a:ahLst/>
                <a:cxnLst>
                  <a:cxn ang="0">
                    <a:pos x="wd2" y="hd2"/>
                  </a:cxn>
                  <a:cxn ang="5400000">
                    <a:pos x="wd2" y="hd2"/>
                  </a:cxn>
                  <a:cxn ang="10800000">
                    <a:pos x="wd2" y="hd2"/>
                  </a:cxn>
                  <a:cxn ang="16200000">
                    <a:pos x="wd2" y="hd2"/>
                  </a:cxn>
                </a:cxnLst>
                <a:rect l="0" t="0" r="r" b="b"/>
                <a:pathLst>
                  <a:path w="21600" h="20237" extrusionOk="0">
                    <a:moveTo>
                      <a:pt x="1349" y="20"/>
                    </a:moveTo>
                    <a:cubicBezTo>
                      <a:pt x="8366" y="3463"/>
                      <a:pt x="13234" y="3150"/>
                      <a:pt x="20251" y="20"/>
                    </a:cubicBezTo>
                    <a:cubicBezTo>
                      <a:pt x="20663" y="-168"/>
                      <a:pt x="20846" y="1022"/>
                      <a:pt x="20983" y="2024"/>
                    </a:cubicBezTo>
                    <a:cubicBezTo>
                      <a:pt x="21349" y="4716"/>
                      <a:pt x="21600" y="7095"/>
                      <a:pt x="21600" y="10037"/>
                    </a:cubicBezTo>
                    <a:cubicBezTo>
                      <a:pt x="21600" y="11978"/>
                      <a:pt x="21509" y="16861"/>
                      <a:pt x="20617" y="17300"/>
                    </a:cubicBezTo>
                    <a:cubicBezTo>
                      <a:pt x="13371" y="20994"/>
                      <a:pt x="8206" y="21432"/>
                      <a:pt x="983" y="17300"/>
                    </a:cubicBezTo>
                    <a:cubicBezTo>
                      <a:pt x="91" y="16799"/>
                      <a:pt x="0" y="11978"/>
                      <a:pt x="0" y="10037"/>
                    </a:cubicBezTo>
                    <a:cubicBezTo>
                      <a:pt x="0" y="7032"/>
                      <a:pt x="251" y="4716"/>
                      <a:pt x="617" y="2024"/>
                    </a:cubicBezTo>
                    <a:cubicBezTo>
                      <a:pt x="754" y="1022"/>
                      <a:pt x="960" y="-168"/>
                      <a:pt x="1349" y="20"/>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sp>
          <p:nvSpPr>
            <p:cNvPr id="32" name="Shape">
              <a:extLst>
                <a:ext uri="{FF2B5EF4-FFF2-40B4-BE49-F238E27FC236}">
                  <a16:creationId xmlns:a16="http://schemas.microsoft.com/office/drawing/2014/main" id="{994015F9-C2C3-A140-AA36-24399378E6BB}"/>
                </a:ext>
              </a:extLst>
            </p:cNvPr>
            <p:cNvSpPr/>
            <p:nvPr userDrawn="1"/>
          </p:nvSpPr>
          <p:spPr>
            <a:xfrm>
              <a:off x="2481580" y="1437640"/>
              <a:ext cx="2882617" cy="2223773"/>
            </a:xfrm>
            <a:custGeom>
              <a:avLst/>
              <a:gdLst/>
              <a:ahLst/>
              <a:cxnLst>
                <a:cxn ang="0">
                  <a:pos x="wd2" y="hd2"/>
                </a:cxn>
                <a:cxn ang="5400000">
                  <a:pos x="wd2" y="hd2"/>
                </a:cxn>
                <a:cxn ang="10800000">
                  <a:pos x="wd2" y="hd2"/>
                </a:cxn>
                <a:cxn ang="16200000">
                  <a:pos x="wd2" y="hd2"/>
                </a:cxn>
              </a:cxnLst>
              <a:rect l="0" t="0" r="r" b="b"/>
              <a:pathLst>
                <a:path w="21579" h="21600" extrusionOk="0">
                  <a:moveTo>
                    <a:pt x="18499" y="16431"/>
                  </a:moveTo>
                  <a:lnTo>
                    <a:pt x="8802" y="9659"/>
                  </a:lnTo>
                  <a:cubicBezTo>
                    <a:pt x="8916" y="9412"/>
                    <a:pt x="9030" y="9153"/>
                    <a:pt x="9134" y="8906"/>
                  </a:cubicBezTo>
                  <a:cubicBezTo>
                    <a:pt x="9248" y="8647"/>
                    <a:pt x="9362" y="8388"/>
                    <a:pt x="9477" y="8142"/>
                  </a:cubicBezTo>
                  <a:cubicBezTo>
                    <a:pt x="9591" y="7883"/>
                    <a:pt x="9705" y="7624"/>
                    <a:pt x="9819" y="7364"/>
                  </a:cubicBezTo>
                  <a:cubicBezTo>
                    <a:pt x="9933" y="7105"/>
                    <a:pt x="10075" y="6871"/>
                    <a:pt x="10161" y="6600"/>
                  </a:cubicBezTo>
                  <a:cubicBezTo>
                    <a:pt x="10256" y="6316"/>
                    <a:pt x="10237" y="5983"/>
                    <a:pt x="10361" y="5724"/>
                  </a:cubicBezTo>
                  <a:cubicBezTo>
                    <a:pt x="10475" y="5452"/>
                    <a:pt x="10731" y="5329"/>
                    <a:pt x="10855" y="5058"/>
                  </a:cubicBezTo>
                  <a:lnTo>
                    <a:pt x="11197" y="4293"/>
                  </a:lnTo>
                  <a:cubicBezTo>
                    <a:pt x="8478" y="2813"/>
                    <a:pt x="7813" y="2319"/>
                    <a:pt x="5465" y="0"/>
                  </a:cubicBezTo>
                  <a:cubicBezTo>
                    <a:pt x="5350" y="259"/>
                    <a:pt x="5208" y="493"/>
                    <a:pt x="5122" y="777"/>
                  </a:cubicBezTo>
                  <a:cubicBezTo>
                    <a:pt x="5027" y="1061"/>
                    <a:pt x="5046" y="1394"/>
                    <a:pt x="4923" y="1653"/>
                  </a:cubicBezTo>
                  <a:cubicBezTo>
                    <a:pt x="4809" y="1924"/>
                    <a:pt x="4571" y="2072"/>
                    <a:pt x="4428" y="2319"/>
                  </a:cubicBezTo>
                  <a:cubicBezTo>
                    <a:pt x="4295" y="2553"/>
                    <a:pt x="4200" y="2837"/>
                    <a:pt x="4086" y="3096"/>
                  </a:cubicBezTo>
                  <a:cubicBezTo>
                    <a:pt x="3972" y="3355"/>
                    <a:pt x="3858" y="3614"/>
                    <a:pt x="3744" y="3861"/>
                  </a:cubicBezTo>
                  <a:cubicBezTo>
                    <a:pt x="3630" y="4120"/>
                    <a:pt x="3516" y="4379"/>
                    <a:pt x="3402" y="4626"/>
                  </a:cubicBezTo>
                  <a:cubicBezTo>
                    <a:pt x="3287" y="4885"/>
                    <a:pt x="3173" y="5144"/>
                    <a:pt x="3059" y="5403"/>
                  </a:cubicBezTo>
                  <a:cubicBezTo>
                    <a:pt x="2945" y="5662"/>
                    <a:pt x="2831" y="5921"/>
                    <a:pt x="2717" y="6168"/>
                  </a:cubicBezTo>
                  <a:cubicBezTo>
                    <a:pt x="2603" y="6427"/>
                    <a:pt x="2489" y="6686"/>
                    <a:pt x="2375" y="6945"/>
                  </a:cubicBezTo>
                  <a:cubicBezTo>
                    <a:pt x="2261" y="7204"/>
                    <a:pt x="2147" y="7463"/>
                    <a:pt x="2033" y="7710"/>
                  </a:cubicBezTo>
                  <a:cubicBezTo>
                    <a:pt x="1918" y="7969"/>
                    <a:pt x="1804" y="8228"/>
                    <a:pt x="1690" y="8475"/>
                  </a:cubicBezTo>
                  <a:cubicBezTo>
                    <a:pt x="1576" y="8734"/>
                    <a:pt x="1462" y="8993"/>
                    <a:pt x="1348" y="9252"/>
                  </a:cubicBezTo>
                  <a:cubicBezTo>
                    <a:pt x="1234" y="9511"/>
                    <a:pt x="1091" y="9745"/>
                    <a:pt x="1006" y="10017"/>
                  </a:cubicBezTo>
                  <a:cubicBezTo>
                    <a:pt x="911" y="10300"/>
                    <a:pt x="930" y="10633"/>
                    <a:pt x="806" y="10893"/>
                  </a:cubicBezTo>
                  <a:cubicBezTo>
                    <a:pt x="692" y="11164"/>
                    <a:pt x="435" y="11287"/>
                    <a:pt x="312" y="11559"/>
                  </a:cubicBezTo>
                  <a:lnTo>
                    <a:pt x="36" y="12175"/>
                  </a:lnTo>
                  <a:cubicBezTo>
                    <a:pt x="-11" y="12286"/>
                    <a:pt x="-21" y="12348"/>
                    <a:pt x="65" y="12435"/>
                  </a:cubicBezTo>
                  <a:cubicBezTo>
                    <a:pt x="2280" y="14630"/>
                    <a:pt x="2983" y="15173"/>
                    <a:pt x="5531" y="16542"/>
                  </a:cubicBezTo>
                  <a:cubicBezTo>
                    <a:pt x="5683" y="16629"/>
                    <a:pt x="5712" y="16579"/>
                    <a:pt x="5816" y="16382"/>
                  </a:cubicBezTo>
                  <a:cubicBezTo>
                    <a:pt x="5902" y="16209"/>
                    <a:pt x="5987" y="16049"/>
                    <a:pt x="6044" y="15864"/>
                  </a:cubicBezTo>
                  <a:cubicBezTo>
                    <a:pt x="6140" y="15580"/>
                    <a:pt x="6121" y="15247"/>
                    <a:pt x="6244" y="14988"/>
                  </a:cubicBezTo>
                  <a:cubicBezTo>
                    <a:pt x="6358" y="14717"/>
                    <a:pt x="6596" y="14569"/>
                    <a:pt x="6739" y="14322"/>
                  </a:cubicBezTo>
                  <a:cubicBezTo>
                    <a:pt x="6872" y="14088"/>
                    <a:pt x="6967" y="13804"/>
                    <a:pt x="7081" y="13545"/>
                  </a:cubicBezTo>
                  <a:cubicBezTo>
                    <a:pt x="7195" y="13286"/>
                    <a:pt x="7309" y="13027"/>
                    <a:pt x="7423" y="12780"/>
                  </a:cubicBezTo>
                  <a:cubicBezTo>
                    <a:pt x="7537" y="12521"/>
                    <a:pt x="7651" y="12262"/>
                    <a:pt x="7765" y="12003"/>
                  </a:cubicBezTo>
                  <a:cubicBezTo>
                    <a:pt x="7832" y="11855"/>
                    <a:pt x="7898" y="11707"/>
                    <a:pt x="7955" y="11559"/>
                  </a:cubicBezTo>
                  <a:lnTo>
                    <a:pt x="17310" y="19071"/>
                  </a:lnTo>
                  <a:lnTo>
                    <a:pt x="20933" y="21600"/>
                  </a:lnTo>
                  <a:lnTo>
                    <a:pt x="21579" y="18923"/>
                  </a:lnTo>
                  <a:lnTo>
                    <a:pt x="18499" y="16431"/>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D4F96567-94B7-8A4A-9E84-09835124ED11}"/>
                </a:ext>
              </a:extLst>
            </p:cNvPr>
            <p:cNvSpPr/>
            <p:nvPr userDrawn="1"/>
          </p:nvSpPr>
          <p:spPr>
            <a:xfrm>
              <a:off x="2562860" y="1430021"/>
              <a:ext cx="1413195" cy="1572959"/>
            </a:xfrm>
            <a:custGeom>
              <a:avLst/>
              <a:gdLst/>
              <a:ahLst/>
              <a:cxnLst>
                <a:cxn ang="0">
                  <a:pos x="wd2" y="hd2"/>
                </a:cxn>
                <a:cxn ang="5400000">
                  <a:pos x="wd2" y="hd2"/>
                </a:cxn>
                <a:cxn ang="10800000">
                  <a:pos x="wd2" y="hd2"/>
                </a:cxn>
                <a:cxn ang="16200000">
                  <a:pos x="wd2" y="hd2"/>
                </a:cxn>
              </a:cxnLst>
              <a:rect l="0" t="0" r="r" b="b"/>
              <a:pathLst>
                <a:path w="21346" h="21300" extrusionOk="0">
                  <a:moveTo>
                    <a:pt x="15887" y="2512"/>
                  </a:moveTo>
                  <a:cubicBezTo>
                    <a:pt x="19091" y="4163"/>
                    <a:pt x="21527" y="5762"/>
                    <a:pt x="21335" y="6072"/>
                  </a:cubicBezTo>
                  <a:cubicBezTo>
                    <a:pt x="21143" y="6381"/>
                    <a:pt x="18381" y="5281"/>
                    <a:pt x="15177" y="3613"/>
                  </a:cubicBezTo>
                  <a:cubicBezTo>
                    <a:pt x="11974" y="1962"/>
                    <a:pt x="9538" y="362"/>
                    <a:pt x="9729" y="53"/>
                  </a:cubicBezTo>
                  <a:cubicBezTo>
                    <a:pt x="9921" y="-257"/>
                    <a:pt x="12684" y="844"/>
                    <a:pt x="15887" y="2512"/>
                  </a:cubicBezTo>
                  <a:close/>
                  <a:moveTo>
                    <a:pt x="8387" y="2219"/>
                  </a:moveTo>
                  <a:cubicBezTo>
                    <a:pt x="8252" y="2426"/>
                    <a:pt x="8348" y="2684"/>
                    <a:pt x="8579" y="2821"/>
                  </a:cubicBezTo>
                  <a:cubicBezTo>
                    <a:pt x="12991" y="5882"/>
                    <a:pt x="14084" y="6450"/>
                    <a:pt x="19244" y="8342"/>
                  </a:cubicBezTo>
                  <a:cubicBezTo>
                    <a:pt x="19494" y="8445"/>
                    <a:pt x="19781" y="8393"/>
                    <a:pt x="19916" y="8187"/>
                  </a:cubicBezTo>
                  <a:cubicBezTo>
                    <a:pt x="20050" y="7981"/>
                    <a:pt x="19992" y="7671"/>
                    <a:pt x="19724" y="7568"/>
                  </a:cubicBezTo>
                  <a:cubicBezTo>
                    <a:pt x="14564" y="5676"/>
                    <a:pt x="13470" y="5109"/>
                    <a:pt x="9077" y="2047"/>
                  </a:cubicBezTo>
                  <a:cubicBezTo>
                    <a:pt x="8847" y="1910"/>
                    <a:pt x="8521" y="2013"/>
                    <a:pt x="8387" y="2219"/>
                  </a:cubicBezTo>
                  <a:close/>
                  <a:moveTo>
                    <a:pt x="61" y="15135"/>
                  </a:moveTo>
                  <a:cubicBezTo>
                    <a:pt x="-73" y="15341"/>
                    <a:pt x="23" y="15599"/>
                    <a:pt x="253" y="15737"/>
                  </a:cubicBezTo>
                  <a:cubicBezTo>
                    <a:pt x="4665" y="18798"/>
                    <a:pt x="5759" y="19365"/>
                    <a:pt x="10919" y="21257"/>
                  </a:cubicBezTo>
                  <a:cubicBezTo>
                    <a:pt x="11168" y="21343"/>
                    <a:pt x="11456" y="21309"/>
                    <a:pt x="11590" y="21085"/>
                  </a:cubicBezTo>
                  <a:cubicBezTo>
                    <a:pt x="11725" y="20879"/>
                    <a:pt x="11667" y="20569"/>
                    <a:pt x="11398" y="20483"/>
                  </a:cubicBezTo>
                  <a:cubicBezTo>
                    <a:pt x="6238" y="18591"/>
                    <a:pt x="5145" y="18024"/>
                    <a:pt x="752" y="14963"/>
                  </a:cubicBezTo>
                  <a:cubicBezTo>
                    <a:pt x="541" y="14825"/>
                    <a:pt x="215" y="14911"/>
                    <a:pt x="61" y="15135"/>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grpSp>
      <p:sp>
        <p:nvSpPr>
          <p:cNvPr id="11" name="Shape">
            <a:extLst>
              <a:ext uri="{FF2B5EF4-FFF2-40B4-BE49-F238E27FC236}">
                <a16:creationId xmlns:a16="http://schemas.microsoft.com/office/drawing/2014/main" id="{FE36F9BB-1777-CB4F-8159-5B1ACCBBF9DE}"/>
              </a:ext>
            </a:extLst>
          </p:cNvPr>
          <p:cNvSpPr/>
          <p:nvPr userDrawn="1"/>
        </p:nvSpPr>
        <p:spPr>
          <a:xfrm>
            <a:off x="3515360" y="2446020"/>
            <a:ext cx="802641" cy="3103880"/>
          </a:xfrm>
          <a:custGeom>
            <a:avLst/>
            <a:gdLst/>
            <a:ahLst/>
            <a:cxnLst>
              <a:cxn ang="0">
                <a:pos x="wd2" y="hd2"/>
              </a:cxn>
              <a:cxn ang="5400000">
                <a:pos x="wd2" y="hd2"/>
              </a:cxn>
              <a:cxn ang="10800000">
                <a:pos x="wd2" y="hd2"/>
              </a:cxn>
              <a:cxn ang="16200000">
                <a:pos x="wd2" y="hd2"/>
              </a:cxn>
            </a:cxnLst>
            <a:rect l="0" t="0" r="r" b="b"/>
            <a:pathLst>
              <a:path w="21600" h="21600" extrusionOk="0">
                <a:moveTo>
                  <a:pt x="2256" y="0"/>
                </a:moveTo>
                <a:lnTo>
                  <a:pt x="19003" y="0"/>
                </a:lnTo>
                <a:lnTo>
                  <a:pt x="21600" y="21600"/>
                </a:lnTo>
                <a:lnTo>
                  <a:pt x="0" y="21600"/>
                </a:lnTo>
                <a:lnTo>
                  <a:pt x="2256" y="0"/>
                </a:lnTo>
                <a:lnTo>
                  <a:pt x="2256"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BA6BF316-A3CB-4E48-B4B7-D517D8D87B62}"/>
              </a:ext>
            </a:extLst>
          </p:cNvPr>
          <p:cNvSpPr/>
          <p:nvPr userDrawn="1"/>
        </p:nvSpPr>
        <p:spPr>
          <a:xfrm>
            <a:off x="1457960" y="5659120"/>
            <a:ext cx="9276080" cy="1198880"/>
          </a:xfrm>
          <a:custGeom>
            <a:avLst/>
            <a:gdLst/>
            <a:ahLst/>
            <a:cxnLst>
              <a:cxn ang="0">
                <a:pos x="wd2" y="hd2"/>
              </a:cxn>
              <a:cxn ang="5400000">
                <a:pos x="wd2" y="hd2"/>
              </a:cxn>
              <a:cxn ang="10800000">
                <a:pos x="wd2" y="hd2"/>
              </a:cxn>
              <a:cxn ang="16200000">
                <a:pos x="wd2" y="hd2"/>
              </a:cxn>
            </a:cxnLst>
            <a:rect l="0" t="0" r="r" b="b"/>
            <a:pathLst>
              <a:path w="21600" h="21600" extrusionOk="0">
                <a:moveTo>
                  <a:pt x="2061" y="0"/>
                </a:moveTo>
                <a:lnTo>
                  <a:pt x="19539" y="0"/>
                </a:lnTo>
                <a:lnTo>
                  <a:pt x="19539" y="7208"/>
                </a:lnTo>
                <a:lnTo>
                  <a:pt x="20586" y="7208"/>
                </a:lnTo>
                <a:lnTo>
                  <a:pt x="20586" y="14392"/>
                </a:lnTo>
                <a:lnTo>
                  <a:pt x="21600" y="14392"/>
                </a:lnTo>
                <a:lnTo>
                  <a:pt x="21600" y="21600"/>
                </a:lnTo>
                <a:lnTo>
                  <a:pt x="0" y="21600"/>
                </a:lnTo>
                <a:lnTo>
                  <a:pt x="0" y="14392"/>
                </a:lnTo>
                <a:lnTo>
                  <a:pt x="1014" y="14392"/>
                </a:lnTo>
                <a:lnTo>
                  <a:pt x="1014" y="7208"/>
                </a:lnTo>
                <a:lnTo>
                  <a:pt x="2061" y="7208"/>
                </a:lnTo>
                <a:lnTo>
                  <a:pt x="2061" y="0"/>
                </a:lnTo>
                <a:lnTo>
                  <a:pt x="2061"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31A9A31-5135-3C44-AF6E-74D07021493F}"/>
              </a:ext>
            </a:extLst>
          </p:cNvPr>
          <p:cNvSpPr/>
          <p:nvPr userDrawn="1"/>
        </p:nvSpPr>
        <p:spPr>
          <a:xfrm>
            <a:off x="1953260" y="83820"/>
            <a:ext cx="8288020" cy="1737365"/>
          </a:xfrm>
          <a:custGeom>
            <a:avLst/>
            <a:gdLst/>
            <a:ahLst/>
            <a:cxnLst>
              <a:cxn ang="0">
                <a:pos x="wd2" y="hd2"/>
              </a:cxn>
              <a:cxn ang="5400000">
                <a:pos x="wd2" y="hd2"/>
              </a:cxn>
              <a:cxn ang="10800000">
                <a:pos x="wd2" y="hd2"/>
              </a:cxn>
              <a:cxn ang="16200000">
                <a:pos x="wd2" y="hd2"/>
              </a:cxn>
            </a:cxnLst>
            <a:rect l="0" t="0" r="r" b="b"/>
            <a:pathLst>
              <a:path w="21600" h="21600" extrusionOk="0">
                <a:moveTo>
                  <a:pt x="21600" y="18568"/>
                </a:moveTo>
                <a:lnTo>
                  <a:pt x="10800" y="0"/>
                </a:lnTo>
                <a:lnTo>
                  <a:pt x="0" y="18568"/>
                </a:lnTo>
                <a:lnTo>
                  <a:pt x="0" y="21600"/>
                </a:lnTo>
                <a:lnTo>
                  <a:pt x="21600" y="21600"/>
                </a:lnTo>
                <a:lnTo>
                  <a:pt x="21600" y="18568"/>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4" name="Rectangle">
            <a:extLst>
              <a:ext uri="{FF2B5EF4-FFF2-40B4-BE49-F238E27FC236}">
                <a16:creationId xmlns:a16="http://schemas.microsoft.com/office/drawing/2014/main" id="{477AE23F-BB6F-F342-A6B6-335CF75E6059}"/>
              </a:ext>
            </a:extLst>
          </p:cNvPr>
          <p:cNvSpPr/>
          <p:nvPr userDrawn="1"/>
        </p:nvSpPr>
        <p:spPr>
          <a:xfrm>
            <a:off x="3020060" y="1938021"/>
            <a:ext cx="6169660" cy="398779"/>
          </a:xfrm>
          <a:prstGeom prst="rect">
            <a:avLst/>
          </a:pr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C141DE4E-CC86-0A42-B55B-84529A38972A}"/>
              </a:ext>
            </a:extLst>
          </p:cNvPr>
          <p:cNvSpPr/>
          <p:nvPr userDrawn="1"/>
        </p:nvSpPr>
        <p:spPr>
          <a:xfrm>
            <a:off x="7884160" y="2446021"/>
            <a:ext cx="801370" cy="3105150"/>
          </a:xfrm>
          <a:custGeom>
            <a:avLst/>
            <a:gdLst/>
            <a:ahLst/>
            <a:cxnLst>
              <a:cxn ang="0">
                <a:pos x="wd2" y="hd2"/>
              </a:cxn>
              <a:cxn ang="5400000">
                <a:pos x="wd2" y="hd2"/>
              </a:cxn>
              <a:cxn ang="10800000">
                <a:pos x="wd2" y="hd2"/>
              </a:cxn>
              <a:cxn ang="16200000">
                <a:pos x="wd2" y="hd2"/>
              </a:cxn>
            </a:cxnLst>
            <a:rect l="0" t="0" r="r" b="b"/>
            <a:pathLst>
              <a:path w="21600" h="21600" extrusionOk="0">
                <a:moveTo>
                  <a:pt x="2259" y="0"/>
                </a:moveTo>
                <a:lnTo>
                  <a:pt x="18998" y="0"/>
                </a:lnTo>
                <a:lnTo>
                  <a:pt x="21600" y="21600"/>
                </a:lnTo>
                <a:lnTo>
                  <a:pt x="0" y="21600"/>
                </a:lnTo>
                <a:lnTo>
                  <a:pt x="2259"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73F41E6B-38EB-6B4C-A48B-5E21466F1FA9}"/>
              </a:ext>
            </a:extLst>
          </p:cNvPr>
          <p:cNvSpPr/>
          <p:nvPr userDrawn="1"/>
        </p:nvSpPr>
        <p:spPr>
          <a:xfrm>
            <a:off x="4975859" y="2446021"/>
            <a:ext cx="801372" cy="3105150"/>
          </a:xfrm>
          <a:custGeom>
            <a:avLst/>
            <a:gdLst/>
            <a:ahLst/>
            <a:cxnLst>
              <a:cxn ang="0">
                <a:pos x="wd2" y="hd2"/>
              </a:cxn>
              <a:cxn ang="5400000">
                <a:pos x="wd2" y="hd2"/>
              </a:cxn>
              <a:cxn ang="10800000">
                <a:pos x="wd2" y="hd2"/>
              </a:cxn>
              <a:cxn ang="16200000">
                <a:pos x="wd2" y="hd2"/>
              </a:cxn>
            </a:cxnLst>
            <a:rect l="0" t="0" r="r" b="b"/>
            <a:pathLst>
              <a:path w="21600" h="21600" extrusionOk="0">
                <a:moveTo>
                  <a:pt x="2225" y="0"/>
                </a:moveTo>
                <a:lnTo>
                  <a:pt x="18998" y="0"/>
                </a:lnTo>
                <a:lnTo>
                  <a:pt x="21600" y="21600"/>
                </a:lnTo>
                <a:lnTo>
                  <a:pt x="0" y="21600"/>
                </a:lnTo>
                <a:lnTo>
                  <a:pt x="2225"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68526D37-4159-7448-9E95-A7A3B92FDC1F}"/>
              </a:ext>
            </a:extLst>
          </p:cNvPr>
          <p:cNvSpPr/>
          <p:nvPr userDrawn="1"/>
        </p:nvSpPr>
        <p:spPr>
          <a:xfrm>
            <a:off x="6423660" y="2446020"/>
            <a:ext cx="801370" cy="3103880"/>
          </a:xfrm>
          <a:custGeom>
            <a:avLst/>
            <a:gdLst/>
            <a:ahLst/>
            <a:cxnLst>
              <a:cxn ang="0">
                <a:pos x="wd2" y="hd2"/>
              </a:cxn>
              <a:cxn ang="5400000">
                <a:pos x="wd2" y="hd2"/>
              </a:cxn>
              <a:cxn ang="10800000">
                <a:pos x="wd2" y="hd2"/>
              </a:cxn>
              <a:cxn ang="16200000">
                <a:pos x="wd2" y="hd2"/>
              </a:cxn>
            </a:cxnLst>
            <a:rect l="0" t="0" r="r" b="b"/>
            <a:pathLst>
              <a:path w="21600" h="21600" extrusionOk="0">
                <a:moveTo>
                  <a:pt x="2259" y="0"/>
                </a:moveTo>
                <a:lnTo>
                  <a:pt x="18998" y="0"/>
                </a:lnTo>
                <a:lnTo>
                  <a:pt x="21600" y="21600"/>
                </a:lnTo>
                <a:lnTo>
                  <a:pt x="0" y="21600"/>
                </a:lnTo>
                <a:lnTo>
                  <a:pt x="2259" y="0"/>
                </a:lnTo>
                <a:lnTo>
                  <a:pt x="2259"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1C66BAAF-A8B1-AC49-BE93-167DBB1DC10C}"/>
              </a:ext>
            </a:extLst>
          </p:cNvPr>
          <p:cNvSpPr/>
          <p:nvPr userDrawn="1"/>
        </p:nvSpPr>
        <p:spPr>
          <a:xfrm>
            <a:off x="8074659" y="4485726"/>
            <a:ext cx="2200913" cy="2372274"/>
          </a:xfrm>
          <a:custGeom>
            <a:avLst/>
            <a:gdLst/>
            <a:ahLst/>
            <a:cxnLst>
              <a:cxn ang="0">
                <a:pos x="wd2" y="hd2"/>
              </a:cxn>
              <a:cxn ang="5400000">
                <a:pos x="wd2" y="hd2"/>
              </a:cxn>
              <a:cxn ang="10800000">
                <a:pos x="wd2" y="hd2"/>
              </a:cxn>
              <a:cxn ang="16200000">
                <a:pos x="wd2" y="hd2"/>
              </a:cxn>
            </a:cxnLst>
            <a:rect l="0" t="0" r="r" b="b"/>
            <a:pathLst>
              <a:path w="21600" h="21564" extrusionOk="0">
                <a:moveTo>
                  <a:pt x="10033" y="668"/>
                </a:moveTo>
                <a:cubicBezTo>
                  <a:pt x="10046" y="472"/>
                  <a:pt x="10146" y="287"/>
                  <a:pt x="10308" y="160"/>
                </a:cubicBezTo>
                <a:cubicBezTo>
                  <a:pt x="10482" y="22"/>
                  <a:pt x="10731" y="-36"/>
                  <a:pt x="10956" y="22"/>
                </a:cubicBezTo>
                <a:cubicBezTo>
                  <a:pt x="11218" y="79"/>
                  <a:pt x="11442" y="276"/>
                  <a:pt x="11517" y="518"/>
                </a:cubicBezTo>
                <a:cubicBezTo>
                  <a:pt x="11542" y="599"/>
                  <a:pt x="11542" y="680"/>
                  <a:pt x="11542" y="761"/>
                </a:cubicBezTo>
                <a:cubicBezTo>
                  <a:pt x="11542" y="6764"/>
                  <a:pt x="11542" y="12755"/>
                  <a:pt x="11542" y="18759"/>
                </a:cubicBezTo>
                <a:cubicBezTo>
                  <a:pt x="11043" y="18759"/>
                  <a:pt x="10544" y="18759"/>
                  <a:pt x="10046" y="18759"/>
                </a:cubicBezTo>
                <a:cubicBezTo>
                  <a:pt x="10046" y="12836"/>
                  <a:pt x="10046" y="6902"/>
                  <a:pt x="10046" y="980"/>
                </a:cubicBezTo>
                <a:cubicBezTo>
                  <a:pt x="10033" y="876"/>
                  <a:pt x="10033" y="772"/>
                  <a:pt x="10033" y="668"/>
                </a:cubicBezTo>
                <a:close/>
                <a:moveTo>
                  <a:pt x="3988" y="1996"/>
                </a:moveTo>
                <a:cubicBezTo>
                  <a:pt x="4076" y="1996"/>
                  <a:pt x="4163" y="1973"/>
                  <a:pt x="4238" y="1927"/>
                </a:cubicBezTo>
                <a:cubicBezTo>
                  <a:pt x="4163" y="1777"/>
                  <a:pt x="4101" y="1626"/>
                  <a:pt x="4013" y="1476"/>
                </a:cubicBezTo>
                <a:cubicBezTo>
                  <a:pt x="3889" y="1730"/>
                  <a:pt x="3764" y="1984"/>
                  <a:pt x="3652" y="2238"/>
                </a:cubicBezTo>
                <a:cubicBezTo>
                  <a:pt x="2493" y="4651"/>
                  <a:pt x="1321" y="7075"/>
                  <a:pt x="162" y="9488"/>
                </a:cubicBezTo>
                <a:cubicBezTo>
                  <a:pt x="237" y="9488"/>
                  <a:pt x="299" y="9488"/>
                  <a:pt x="374" y="9488"/>
                </a:cubicBezTo>
                <a:cubicBezTo>
                  <a:pt x="1583" y="6995"/>
                  <a:pt x="2779" y="4490"/>
                  <a:pt x="3988" y="1996"/>
                </a:cubicBezTo>
                <a:close/>
                <a:moveTo>
                  <a:pt x="21189" y="9488"/>
                </a:moveTo>
                <a:cubicBezTo>
                  <a:pt x="21263" y="9488"/>
                  <a:pt x="21326" y="9488"/>
                  <a:pt x="21401" y="9488"/>
                </a:cubicBezTo>
                <a:cubicBezTo>
                  <a:pt x="20640" y="7918"/>
                  <a:pt x="19892" y="6348"/>
                  <a:pt x="19132" y="4778"/>
                </a:cubicBezTo>
                <a:cubicBezTo>
                  <a:pt x="18609" y="3681"/>
                  <a:pt x="18073" y="2573"/>
                  <a:pt x="17549" y="1476"/>
                </a:cubicBezTo>
                <a:cubicBezTo>
                  <a:pt x="17474" y="1626"/>
                  <a:pt x="17400" y="1777"/>
                  <a:pt x="17325" y="1927"/>
                </a:cubicBezTo>
                <a:cubicBezTo>
                  <a:pt x="17400" y="1973"/>
                  <a:pt x="17487" y="1996"/>
                  <a:pt x="17574" y="1996"/>
                </a:cubicBezTo>
                <a:cubicBezTo>
                  <a:pt x="18796" y="4490"/>
                  <a:pt x="19992" y="6995"/>
                  <a:pt x="21189" y="9488"/>
                </a:cubicBezTo>
                <a:close/>
                <a:moveTo>
                  <a:pt x="2580" y="2181"/>
                </a:moveTo>
                <a:cubicBezTo>
                  <a:pt x="2917" y="2181"/>
                  <a:pt x="3266" y="2181"/>
                  <a:pt x="3602" y="2181"/>
                </a:cubicBezTo>
                <a:cubicBezTo>
                  <a:pt x="3639" y="2111"/>
                  <a:pt x="3664" y="2042"/>
                  <a:pt x="3702" y="1973"/>
                </a:cubicBezTo>
                <a:cubicBezTo>
                  <a:pt x="3627" y="1927"/>
                  <a:pt x="3577" y="1869"/>
                  <a:pt x="3527" y="1800"/>
                </a:cubicBezTo>
                <a:cubicBezTo>
                  <a:pt x="3216" y="1800"/>
                  <a:pt x="2904" y="1800"/>
                  <a:pt x="2580" y="1800"/>
                </a:cubicBezTo>
                <a:cubicBezTo>
                  <a:pt x="2480" y="1800"/>
                  <a:pt x="2393" y="1869"/>
                  <a:pt x="2381" y="1950"/>
                </a:cubicBezTo>
                <a:cubicBezTo>
                  <a:pt x="2368" y="2065"/>
                  <a:pt x="2468" y="2181"/>
                  <a:pt x="2580" y="2181"/>
                </a:cubicBezTo>
                <a:close/>
                <a:moveTo>
                  <a:pt x="3964" y="2181"/>
                </a:moveTo>
                <a:cubicBezTo>
                  <a:pt x="5945" y="2181"/>
                  <a:pt x="7927" y="2181"/>
                  <a:pt x="9909" y="2181"/>
                </a:cubicBezTo>
                <a:cubicBezTo>
                  <a:pt x="9909" y="2054"/>
                  <a:pt x="9909" y="1927"/>
                  <a:pt x="9909" y="1811"/>
                </a:cubicBezTo>
                <a:cubicBezTo>
                  <a:pt x="8089" y="1811"/>
                  <a:pt x="6269" y="1811"/>
                  <a:pt x="4450" y="1811"/>
                </a:cubicBezTo>
                <a:cubicBezTo>
                  <a:pt x="4362" y="1950"/>
                  <a:pt x="4213" y="2054"/>
                  <a:pt x="4038" y="2054"/>
                </a:cubicBezTo>
                <a:cubicBezTo>
                  <a:pt x="4013" y="2088"/>
                  <a:pt x="3988" y="2134"/>
                  <a:pt x="3964" y="2181"/>
                </a:cubicBezTo>
                <a:close/>
                <a:moveTo>
                  <a:pt x="11666" y="2181"/>
                </a:moveTo>
                <a:cubicBezTo>
                  <a:pt x="13648" y="2181"/>
                  <a:pt x="15630" y="2181"/>
                  <a:pt x="17599" y="2181"/>
                </a:cubicBezTo>
                <a:cubicBezTo>
                  <a:pt x="17574" y="2134"/>
                  <a:pt x="17562" y="2100"/>
                  <a:pt x="17537" y="2054"/>
                </a:cubicBezTo>
                <a:cubicBezTo>
                  <a:pt x="17362" y="2042"/>
                  <a:pt x="17200" y="1950"/>
                  <a:pt x="17125" y="1811"/>
                </a:cubicBezTo>
                <a:cubicBezTo>
                  <a:pt x="15306" y="1811"/>
                  <a:pt x="13486" y="1811"/>
                  <a:pt x="11666" y="1811"/>
                </a:cubicBezTo>
                <a:cubicBezTo>
                  <a:pt x="11666" y="1927"/>
                  <a:pt x="11666" y="2054"/>
                  <a:pt x="11666" y="2181"/>
                </a:cubicBezTo>
                <a:close/>
                <a:moveTo>
                  <a:pt x="18983" y="2181"/>
                </a:moveTo>
                <a:cubicBezTo>
                  <a:pt x="19082" y="2181"/>
                  <a:pt x="19170" y="2100"/>
                  <a:pt x="19170" y="2007"/>
                </a:cubicBezTo>
                <a:cubicBezTo>
                  <a:pt x="19182" y="1904"/>
                  <a:pt x="19095" y="1800"/>
                  <a:pt x="18983" y="1800"/>
                </a:cubicBezTo>
                <a:cubicBezTo>
                  <a:pt x="18671" y="1800"/>
                  <a:pt x="18347" y="1800"/>
                  <a:pt x="18035" y="1800"/>
                </a:cubicBezTo>
                <a:cubicBezTo>
                  <a:pt x="17998" y="1869"/>
                  <a:pt x="17936" y="1927"/>
                  <a:pt x="17861" y="1973"/>
                </a:cubicBezTo>
                <a:cubicBezTo>
                  <a:pt x="17898" y="2042"/>
                  <a:pt x="17923" y="2111"/>
                  <a:pt x="17961" y="2181"/>
                </a:cubicBezTo>
                <a:cubicBezTo>
                  <a:pt x="18310" y="2181"/>
                  <a:pt x="18646" y="2181"/>
                  <a:pt x="18983" y="2181"/>
                </a:cubicBezTo>
                <a:close/>
                <a:moveTo>
                  <a:pt x="4213" y="2296"/>
                </a:moveTo>
                <a:cubicBezTo>
                  <a:pt x="5359" y="4697"/>
                  <a:pt x="6506" y="7087"/>
                  <a:pt x="7640" y="9488"/>
                </a:cubicBezTo>
                <a:cubicBezTo>
                  <a:pt x="7728" y="9488"/>
                  <a:pt x="7802" y="9488"/>
                  <a:pt x="7890" y="9488"/>
                </a:cubicBezTo>
                <a:cubicBezTo>
                  <a:pt x="6743" y="7087"/>
                  <a:pt x="5596" y="4697"/>
                  <a:pt x="4462" y="2296"/>
                </a:cubicBezTo>
                <a:cubicBezTo>
                  <a:pt x="4375" y="2296"/>
                  <a:pt x="4288" y="2296"/>
                  <a:pt x="4213" y="2296"/>
                </a:cubicBezTo>
                <a:close/>
                <a:moveTo>
                  <a:pt x="15567" y="5563"/>
                </a:moveTo>
                <a:cubicBezTo>
                  <a:pt x="14944" y="6868"/>
                  <a:pt x="14321" y="8184"/>
                  <a:pt x="13698" y="9488"/>
                </a:cubicBezTo>
                <a:cubicBezTo>
                  <a:pt x="13785" y="9488"/>
                  <a:pt x="13860" y="9488"/>
                  <a:pt x="13947" y="9488"/>
                </a:cubicBezTo>
                <a:cubicBezTo>
                  <a:pt x="15094" y="7087"/>
                  <a:pt x="16228" y="4697"/>
                  <a:pt x="17375" y="2296"/>
                </a:cubicBezTo>
                <a:cubicBezTo>
                  <a:pt x="17300" y="2296"/>
                  <a:pt x="17213" y="2296"/>
                  <a:pt x="17138" y="2296"/>
                </a:cubicBezTo>
                <a:cubicBezTo>
                  <a:pt x="16602" y="3393"/>
                  <a:pt x="16078" y="4478"/>
                  <a:pt x="15567" y="5563"/>
                </a:cubicBezTo>
                <a:close/>
                <a:moveTo>
                  <a:pt x="7977" y="9615"/>
                </a:moveTo>
                <a:cubicBezTo>
                  <a:pt x="5322" y="9615"/>
                  <a:pt x="2655" y="9615"/>
                  <a:pt x="0" y="9615"/>
                </a:cubicBezTo>
                <a:cubicBezTo>
                  <a:pt x="100" y="9892"/>
                  <a:pt x="249" y="10169"/>
                  <a:pt x="411" y="10423"/>
                </a:cubicBezTo>
                <a:cubicBezTo>
                  <a:pt x="860" y="11081"/>
                  <a:pt x="1533" y="11612"/>
                  <a:pt x="2306" y="11924"/>
                </a:cubicBezTo>
                <a:cubicBezTo>
                  <a:pt x="3203" y="12294"/>
                  <a:pt x="4250" y="12351"/>
                  <a:pt x="5197" y="12086"/>
                </a:cubicBezTo>
                <a:cubicBezTo>
                  <a:pt x="5659" y="11959"/>
                  <a:pt x="6107" y="11751"/>
                  <a:pt x="6494" y="11485"/>
                </a:cubicBezTo>
                <a:cubicBezTo>
                  <a:pt x="7179" y="11012"/>
                  <a:pt x="7703" y="10354"/>
                  <a:pt x="7977" y="9615"/>
                </a:cubicBezTo>
                <a:close/>
                <a:moveTo>
                  <a:pt x="13598" y="9615"/>
                </a:moveTo>
                <a:cubicBezTo>
                  <a:pt x="13773" y="10100"/>
                  <a:pt x="14072" y="10550"/>
                  <a:pt x="14433" y="10931"/>
                </a:cubicBezTo>
                <a:cubicBezTo>
                  <a:pt x="14795" y="11312"/>
                  <a:pt x="15231" y="11612"/>
                  <a:pt x="15729" y="11843"/>
                </a:cubicBezTo>
                <a:cubicBezTo>
                  <a:pt x="16216" y="12063"/>
                  <a:pt x="16764" y="12201"/>
                  <a:pt x="17312" y="12236"/>
                </a:cubicBezTo>
                <a:cubicBezTo>
                  <a:pt x="17873" y="12270"/>
                  <a:pt x="18447" y="12201"/>
                  <a:pt x="18983" y="12028"/>
                </a:cubicBezTo>
                <a:cubicBezTo>
                  <a:pt x="19381" y="11901"/>
                  <a:pt x="19755" y="11716"/>
                  <a:pt x="20092" y="11497"/>
                </a:cubicBezTo>
                <a:cubicBezTo>
                  <a:pt x="20790" y="11035"/>
                  <a:pt x="21313" y="10366"/>
                  <a:pt x="21600" y="9615"/>
                </a:cubicBezTo>
                <a:cubicBezTo>
                  <a:pt x="18908" y="9615"/>
                  <a:pt x="16253" y="9615"/>
                  <a:pt x="13598" y="9615"/>
                </a:cubicBezTo>
                <a:close/>
                <a:moveTo>
                  <a:pt x="12127" y="18874"/>
                </a:moveTo>
                <a:cubicBezTo>
                  <a:pt x="11218" y="18874"/>
                  <a:pt x="10308" y="18874"/>
                  <a:pt x="9410" y="18874"/>
                </a:cubicBezTo>
                <a:cubicBezTo>
                  <a:pt x="9261" y="18874"/>
                  <a:pt x="9111" y="18874"/>
                  <a:pt x="8962" y="18897"/>
                </a:cubicBezTo>
                <a:cubicBezTo>
                  <a:pt x="8525" y="18955"/>
                  <a:pt x="8139" y="19209"/>
                  <a:pt x="7927" y="19567"/>
                </a:cubicBezTo>
                <a:cubicBezTo>
                  <a:pt x="7815" y="19751"/>
                  <a:pt x="7753" y="19959"/>
                  <a:pt x="7740" y="20167"/>
                </a:cubicBezTo>
                <a:cubicBezTo>
                  <a:pt x="7989" y="20167"/>
                  <a:pt x="8226" y="20167"/>
                  <a:pt x="8475" y="20167"/>
                </a:cubicBezTo>
                <a:cubicBezTo>
                  <a:pt x="10270" y="20167"/>
                  <a:pt x="12065" y="20167"/>
                  <a:pt x="13860" y="20167"/>
                </a:cubicBezTo>
                <a:cubicBezTo>
                  <a:pt x="13847" y="19913"/>
                  <a:pt x="13760" y="19659"/>
                  <a:pt x="13598" y="19451"/>
                </a:cubicBezTo>
                <a:cubicBezTo>
                  <a:pt x="13361" y="19140"/>
                  <a:pt x="12987" y="18932"/>
                  <a:pt x="12589" y="18886"/>
                </a:cubicBezTo>
                <a:cubicBezTo>
                  <a:pt x="12414" y="18863"/>
                  <a:pt x="12277" y="18874"/>
                  <a:pt x="12127" y="18874"/>
                </a:cubicBezTo>
                <a:close/>
                <a:moveTo>
                  <a:pt x="15293" y="20294"/>
                </a:moveTo>
                <a:cubicBezTo>
                  <a:pt x="15206" y="20271"/>
                  <a:pt x="15106" y="20282"/>
                  <a:pt x="15007" y="20282"/>
                </a:cubicBezTo>
                <a:cubicBezTo>
                  <a:pt x="12190" y="20282"/>
                  <a:pt x="9360" y="20282"/>
                  <a:pt x="6544" y="20282"/>
                </a:cubicBezTo>
                <a:cubicBezTo>
                  <a:pt x="6456" y="20282"/>
                  <a:pt x="6369" y="20282"/>
                  <a:pt x="6282" y="20294"/>
                </a:cubicBezTo>
                <a:cubicBezTo>
                  <a:pt x="6033" y="20340"/>
                  <a:pt x="5821" y="20525"/>
                  <a:pt x="5758" y="20744"/>
                </a:cubicBezTo>
                <a:cubicBezTo>
                  <a:pt x="5696" y="20952"/>
                  <a:pt x="5758" y="21183"/>
                  <a:pt x="5908" y="21345"/>
                </a:cubicBezTo>
                <a:cubicBezTo>
                  <a:pt x="6008" y="21437"/>
                  <a:pt x="6132" y="21506"/>
                  <a:pt x="6269" y="21541"/>
                </a:cubicBezTo>
                <a:cubicBezTo>
                  <a:pt x="6344" y="21552"/>
                  <a:pt x="6419" y="21564"/>
                  <a:pt x="6494" y="21564"/>
                </a:cubicBezTo>
                <a:cubicBezTo>
                  <a:pt x="9373" y="21564"/>
                  <a:pt x="12265" y="21564"/>
                  <a:pt x="15144" y="21564"/>
                </a:cubicBezTo>
                <a:cubicBezTo>
                  <a:pt x="15343" y="21564"/>
                  <a:pt x="15530" y="21483"/>
                  <a:pt x="15667" y="21345"/>
                </a:cubicBezTo>
                <a:cubicBezTo>
                  <a:pt x="15842" y="21160"/>
                  <a:pt x="15892" y="20883"/>
                  <a:pt x="15792" y="20664"/>
                </a:cubicBezTo>
                <a:cubicBezTo>
                  <a:pt x="15705" y="20479"/>
                  <a:pt x="15505" y="20340"/>
                  <a:pt x="15293" y="20294"/>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4" name="Title 1">
            <a:extLst>
              <a:ext uri="{FF2B5EF4-FFF2-40B4-BE49-F238E27FC236}">
                <a16:creationId xmlns:a16="http://schemas.microsoft.com/office/drawing/2014/main" id="{DA5D5585-F54F-91A1-F886-488668BE812A}"/>
              </a:ext>
            </a:extLst>
          </p:cNvPr>
          <p:cNvSpPr>
            <a:spLocks noGrp="1"/>
          </p:cNvSpPr>
          <p:nvPr>
            <p:ph type="ctrTitle"/>
          </p:nvPr>
        </p:nvSpPr>
        <p:spPr>
          <a:xfrm>
            <a:off x="2838450" y="2280289"/>
            <a:ext cx="6515100" cy="2381250"/>
          </a:xfrm>
        </p:spPr>
        <p:txBody>
          <a:bodyPr anchor="b"/>
          <a:lstStyle>
            <a:lvl1pPr algn="ctr">
              <a:defRPr sz="6000" b="1">
                <a:latin typeface="+mn-lt"/>
              </a:defRPr>
            </a:lvl1pPr>
          </a:lstStyle>
          <a:p>
            <a:r>
              <a:rPr lang="en-US" dirty="0"/>
              <a:t>Click to edit Master title style</a:t>
            </a:r>
          </a:p>
        </p:txBody>
      </p:sp>
      <p:sp>
        <p:nvSpPr>
          <p:cNvPr id="5" name="Subtitle 2">
            <a:extLst>
              <a:ext uri="{FF2B5EF4-FFF2-40B4-BE49-F238E27FC236}">
                <a16:creationId xmlns:a16="http://schemas.microsoft.com/office/drawing/2014/main" id="{F84088DE-F545-B4E9-4B54-405AA185425F}"/>
              </a:ext>
            </a:extLst>
          </p:cNvPr>
          <p:cNvSpPr>
            <a:spLocks noGrp="1"/>
          </p:cNvSpPr>
          <p:nvPr>
            <p:ph type="subTitle" idx="1"/>
          </p:nvPr>
        </p:nvSpPr>
        <p:spPr>
          <a:xfrm>
            <a:off x="2838450" y="5818336"/>
            <a:ext cx="6515100" cy="955844"/>
          </a:xfrm>
        </p:spPr>
        <p:txBody>
          <a:bodyPr anchor="ctr">
            <a:noAutofit/>
          </a:bodyPr>
          <a:lstStyle>
            <a:lvl1pPr marL="0" indent="0" algn="ctr">
              <a:buNone/>
              <a:defRPr sz="2800">
                <a:solidFill>
                  <a:schemeClr val="accent1">
                    <a:lumMod val="60000"/>
                    <a:lumOff val="4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25650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E5FDDAEF-04DB-B145-BFC2-54ACB7443E0A}"/>
              </a:ext>
            </a:extLst>
          </p:cNvPr>
          <p:cNvSpPr/>
          <p:nvPr userDrawn="1"/>
        </p:nvSpPr>
        <p:spPr>
          <a:xfrm>
            <a:off x="8963658" y="591827"/>
            <a:ext cx="3228342" cy="6266173"/>
          </a:xfrm>
          <a:custGeom>
            <a:avLst/>
            <a:gdLst/>
            <a:ahLst/>
            <a:cxnLst>
              <a:cxn ang="0">
                <a:pos x="wd2" y="hd2"/>
              </a:cxn>
              <a:cxn ang="5400000">
                <a:pos x="wd2" y="hd2"/>
              </a:cxn>
              <a:cxn ang="10800000">
                <a:pos x="wd2" y="hd2"/>
              </a:cxn>
              <a:cxn ang="16200000">
                <a:pos x="wd2" y="hd2"/>
              </a:cxn>
            </a:cxnLst>
            <a:rect l="0" t="0" r="r" b="b"/>
            <a:pathLst>
              <a:path w="21600" h="21600" extrusionOk="0">
                <a:moveTo>
                  <a:pt x="21600" y="5998"/>
                </a:moveTo>
                <a:lnTo>
                  <a:pt x="10392" y="5998"/>
                </a:lnTo>
                <a:lnTo>
                  <a:pt x="10392" y="4623"/>
                </a:lnTo>
                <a:lnTo>
                  <a:pt x="21600" y="4623"/>
                </a:lnTo>
                <a:lnTo>
                  <a:pt x="21600" y="5998"/>
                </a:lnTo>
                <a:close/>
                <a:moveTo>
                  <a:pt x="14309" y="6383"/>
                </a:moveTo>
                <a:lnTo>
                  <a:pt x="13749" y="17087"/>
                </a:lnTo>
                <a:lnTo>
                  <a:pt x="19110" y="17087"/>
                </a:lnTo>
                <a:lnTo>
                  <a:pt x="18473" y="6387"/>
                </a:lnTo>
                <a:lnTo>
                  <a:pt x="14309" y="6383"/>
                </a:lnTo>
                <a:lnTo>
                  <a:pt x="14309" y="6383"/>
                </a:lnTo>
                <a:lnTo>
                  <a:pt x="14309" y="6383"/>
                </a:lnTo>
                <a:close/>
                <a:moveTo>
                  <a:pt x="21600" y="17467"/>
                </a:moveTo>
                <a:lnTo>
                  <a:pt x="5923" y="17467"/>
                </a:lnTo>
                <a:lnTo>
                  <a:pt x="5923" y="17467"/>
                </a:lnTo>
                <a:lnTo>
                  <a:pt x="5923" y="17467"/>
                </a:lnTo>
                <a:lnTo>
                  <a:pt x="5923" y="18846"/>
                </a:lnTo>
                <a:lnTo>
                  <a:pt x="2915" y="18846"/>
                </a:lnTo>
                <a:lnTo>
                  <a:pt x="2915" y="20225"/>
                </a:lnTo>
                <a:lnTo>
                  <a:pt x="0" y="20225"/>
                </a:lnTo>
                <a:lnTo>
                  <a:pt x="0" y="21600"/>
                </a:lnTo>
                <a:lnTo>
                  <a:pt x="21600" y="21600"/>
                </a:lnTo>
                <a:lnTo>
                  <a:pt x="21600" y="17467"/>
                </a:lnTo>
                <a:close/>
                <a:moveTo>
                  <a:pt x="3305" y="3397"/>
                </a:moveTo>
                <a:lnTo>
                  <a:pt x="3305" y="4238"/>
                </a:lnTo>
                <a:lnTo>
                  <a:pt x="21600" y="4238"/>
                </a:lnTo>
                <a:lnTo>
                  <a:pt x="21600" y="0"/>
                </a:lnTo>
                <a:lnTo>
                  <a:pt x="3305" y="3397"/>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8125458" cy="1325563"/>
          </a:xfrm>
        </p:spPr>
        <p:txBody>
          <a:bodyPr/>
          <a:lstStyle>
            <a:lvl1pPr>
              <a:defRPr>
                <a:solidFill>
                  <a:schemeClr val="accent1">
                    <a:lumMod val="7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8125458"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461247" cy="365125"/>
          </a:xfrm>
        </p:spPr>
        <p:txBody>
          <a:bodyPr/>
          <a:lstStyle>
            <a:lvl1pPr>
              <a:defRPr>
                <a:solidFill>
                  <a:schemeClr val="accent2">
                    <a:lumMod val="75000"/>
                  </a:schemeClr>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490471" y="6356350"/>
            <a:ext cx="4114800" cy="365125"/>
          </a:xfrm>
        </p:spPr>
        <p:txBody>
          <a:bodyPr/>
          <a:lstStyle>
            <a:lvl1pPr>
              <a:defRPr>
                <a:solidFill>
                  <a:schemeClr val="accent2">
                    <a:lumMod val="75000"/>
                  </a:schemeClr>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6796295" y="6356350"/>
            <a:ext cx="2011529" cy="365125"/>
          </a:xfrm>
        </p:spPr>
        <p:txBody>
          <a:bodyPr/>
          <a:lstStyle>
            <a:lvl1pPr>
              <a:defRPr>
                <a:solidFill>
                  <a:schemeClr val="accent2">
                    <a:lumMod val="75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444030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265705"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365503"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3345946"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7602989" y="6356350"/>
            <a:ext cx="2044700" cy="365125"/>
          </a:xfrm>
        </p:spPr>
        <p:txBody>
          <a:bodyPr/>
          <a:lstStyle/>
          <a:p>
            <a:fld id="{672B7600-67E3-4D97-B453-880E2742B982}" type="slidenum">
              <a:rPr lang="en-US" smtClean="0"/>
              <a:t>‹#›</a:t>
            </a:fld>
            <a:endParaRPr lang="en-US"/>
          </a:p>
        </p:txBody>
      </p:sp>
      <p:sp>
        <p:nvSpPr>
          <p:cNvPr id="10" name="Shape">
            <a:extLst>
              <a:ext uri="{FF2B5EF4-FFF2-40B4-BE49-F238E27FC236}">
                <a16:creationId xmlns:a16="http://schemas.microsoft.com/office/drawing/2014/main" id="{F65CD0F0-4B42-C249-8B7C-9C8647565D4F}"/>
              </a:ext>
            </a:extLst>
          </p:cNvPr>
          <p:cNvSpPr/>
          <p:nvPr userDrawn="1"/>
        </p:nvSpPr>
        <p:spPr>
          <a:xfrm>
            <a:off x="9431792" y="4495885"/>
            <a:ext cx="2186943" cy="2362115"/>
          </a:xfrm>
          <a:custGeom>
            <a:avLst/>
            <a:gdLst/>
            <a:ahLst/>
            <a:cxnLst>
              <a:cxn ang="0">
                <a:pos x="wd2" y="hd2"/>
              </a:cxn>
              <a:cxn ang="5400000">
                <a:pos x="wd2" y="hd2"/>
              </a:cxn>
              <a:cxn ang="10800000">
                <a:pos x="wd2" y="hd2"/>
              </a:cxn>
              <a:cxn ang="16200000">
                <a:pos x="wd2" y="hd2"/>
              </a:cxn>
            </a:cxnLst>
            <a:rect l="0" t="0" r="r" b="b"/>
            <a:pathLst>
              <a:path w="21600" h="21564" extrusionOk="0">
                <a:moveTo>
                  <a:pt x="10047" y="671"/>
                </a:moveTo>
                <a:cubicBezTo>
                  <a:pt x="10060" y="474"/>
                  <a:pt x="10160" y="289"/>
                  <a:pt x="10323" y="161"/>
                </a:cubicBezTo>
                <a:cubicBezTo>
                  <a:pt x="10499" y="22"/>
                  <a:pt x="10750" y="-36"/>
                  <a:pt x="10963" y="22"/>
                </a:cubicBezTo>
                <a:cubicBezTo>
                  <a:pt x="11226" y="80"/>
                  <a:pt x="11452" y="277"/>
                  <a:pt x="11528" y="520"/>
                </a:cubicBezTo>
                <a:cubicBezTo>
                  <a:pt x="11553" y="602"/>
                  <a:pt x="11553" y="683"/>
                  <a:pt x="11553" y="764"/>
                </a:cubicBezTo>
                <a:cubicBezTo>
                  <a:pt x="11553" y="6758"/>
                  <a:pt x="11553" y="12752"/>
                  <a:pt x="11553" y="18747"/>
                </a:cubicBezTo>
                <a:cubicBezTo>
                  <a:pt x="11051" y="18747"/>
                  <a:pt x="10549" y="18747"/>
                  <a:pt x="10047" y="18747"/>
                </a:cubicBezTo>
                <a:cubicBezTo>
                  <a:pt x="10047" y="12822"/>
                  <a:pt x="10047" y="6897"/>
                  <a:pt x="10047" y="984"/>
                </a:cubicBezTo>
                <a:cubicBezTo>
                  <a:pt x="10047" y="880"/>
                  <a:pt x="10047" y="776"/>
                  <a:pt x="10047" y="671"/>
                </a:cubicBezTo>
                <a:close/>
                <a:moveTo>
                  <a:pt x="3989" y="1993"/>
                </a:moveTo>
                <a:cubicBezTo>
                  <a:pt x="4077" y="1993"/>
                  <a:pt x="4164" y="1970"/>
                  <a:pt x="4240" y="1923"/>
                </a:cubicBezTo>
                <a:cubicBezTo>
                  <a:pt x="4164" y="1773"/>
                  <a:pt x="4102" y="1622"/>
                  <a:pt x="4014" y="1471"/>
                </a:cubicBezTo>
                <a:cubicBezTo>
                  <a:pt x="3888" y="1726"/>
                  <a:pt x="3763" y="1981"/>
                  <a:pt x="3650" y="2236"/>
                </a:cubicBezTo>
                <a:cubicBezTo>
                  <a:pt x="2484" y="4648"/>
                  <a:pt x="1317" y="7071"/>
                  <a:pt x="163" y="9483"/>
                </a:cubicBezTo>
                <a:cubicBezTo>
                  <a:pt x="238" y="9483"/>
                  <a:pt x="301" y="9483"/>
                  <a:pt x="376" y="9483"/>
                </a:cubicBezTo>
                <a:cubicBezTo>
                  <a:pt x="1580" y="6990"/>
                  <a:pt x="2785" y="4497"/>
                  <a:pt x="3989" y="1993"/>
                </a:cubicBezTo>
                <a:close/>
                <a:moveTo>
                  <a:pt x="21224" y="9494"/>
                </a:moveTo>
                <a:cubicBezTo>
                  <a:pt x="21299" y="9494"/>
                  <a:pt x="21362" y="9494"/>
                  <a:pt x="21437" y="9494"/>
                </a:cubicBezTo>
                <a:cubicBezTo>
                  <a:pt x="20684" y="7929"/>
                  <a:pt x="19919" y="6352"/>
                  <a:pt x="19167" y="4787"/>
                </a:cubicBezTo>
                <a:cubicBezTo>
                  <a:pt x="18640" y="3686"/>
                  <a:pt x="18100" y="2584"/>
                  <a:pt x="17573" y="1494"/>
                </a:cubicBezTo>
                <a:cubicBezTo>
                  <a:pt x="17498" y="1645"/>
                  <a:pt x="17423" y="1796"/>
                  <a:pt x="17348" y="1947"/>
                </a:cubicBezTo>
                <a:cubicBezTo>
                  <a:pt x="17423" y="1993"/>
                  <a:pt x="17511" y="2016"/>
                  <a:pt x="17599" y="2016"/>
                </a:cubicBezTo>
                <a:cubicBezTo>
                  <a:pt x="18815" y="4497"/>
                  <a:pt x="20020" y="6990"/>
                  <a:pt x="21224" y="9494"/>
                </a:cubicBezTo>
                <a:close/>
                <a:moveTo>
                  <a:pt x="2584" y="2178"/>
                </a:moveTo>
                <a:cubicBezTo>
                  <a:pt x="2923" y="2178"/>
                  <a:pt x="3274" y="2178"/>
                  <a:pt x="3613" y="2178"/>
                </a:cubicBezTo>
                <a:cubicBezTo>
                  <a:pt x="3650" y="2109"/>
                  <a:pt x="3675" y="2039"/>
                  <a:pt x="3713" y="1970"/>
                </a:cubicBezTo>
                <a:cubicBezTo>
                  <a:pt x="3638" y="1923"/>
                  <a:pt x="3587" y="1865"/>
                  <a:pt x="3537" y="1796"/>
                </a:cubicBezTo>
                <a:cubicBezTo>
                  <a:pt x="3224" y="1796"/>
                  <a:pt x="2910" y="1796"/>
                  <a:pt x="2597" y="1796"/>
                </a:cubicBezTo>
                <a:cubicBezTo>
                  <a:pt x="2496" y="1796"/>
                  <a:pt x="2408" y="1865"/>
                  <a:pt x="2396" y="1947"/>
                </a:cubicBezTo>
                <a:cubicBezTo>
                  <a:pt x="2371" y="2074"/>
                  <a:pt x="2471" y="2178"/>
                  <a:pt x="2584" y="2178"/>
                </a:cubicBezTo>
                <a:close/>
                <a:moveTo>
                  <a:pt x="3964" y="2178"/>
                </a:moveTo>
                <a:cubicBezTo>
                  <a:pt x="5946" y="2178"/>
                  <a:pt x="7928" y="2178"/>
                  <a:pt x="9909" y="2178"/>
                </a:cubicBezTo>
                <a:cubicBezTo>
                  <a:pt x="9909" y="2051"/>
                  <a:pt x="9909" y="1935"/>
                  <a:pt x="9909" y="1807"/>
                </a:cubicBezTo>
                <a:cubicBezTo>
                  <a:pt x="8091" y="1807"/>
                  <a:pt x="6259" y="1807"/>
                  <a:pt x="4440" y="1807"/>
                </a:cubicBezTo>
                <a:cubicBezTo>
                  <a:pt x="4353" y="1947"/>
                  <a:pt x="4202" y="2039"/>
                  <a:pt x="4026" y="2051"/>
                </a:cubicBezTo>
                <a:cubicBezTo>
                  <a:pt x="4014" y="2097"/>
                  <a:pt x="3989" y="2144"/>
                  <a:pt x="3964" y="2178"/>
                </a:cubicBezTo>
                <a:close/>
                <a:moveTo>
                  <a:pt x="11678" y="2178"/>
                </a:moveTo>
                <a:cubicBezTo>
                  <a:pt x="13660" y="2178"/>
                  <a:pt x="15642" y="2178"/>
                  <a:pt x="17624" y="2178"/>
                </a:cubicBezTo>
                <a:cubicBezTo>
                  <a:pt x="17599" y="2132"/>
                  <a:pt x="17586" y="2097"/>
                  <a:pt x="17561" y="2051"/>
                </a:cubicBezTo>
                <a:cubicBezTo>
                  <a:pt x="17385" y="2039"/>
                  <a:pt x="17222" y="1947"/>
                  <a:pt x="17147" y="1807"/>
                </a:cubicBezTo>
                <a:cubicBezTo>
                  <a:pt x="15328" y="1807"/>
                  <a:pt x="13497" y="1807"/>
                  <a:pt x="11678" y="1807"/>
                </a:cubicBezTo>
                <a:cubicBezTo>
                  <a:pt x="11678" y="1935"/>
                  <a:pt x="11678" y="2063"/>
                  <a:pt x="11678" y="2178"/>
                </a:cubicBezTo>
                <a:close/>
                <a:moveTo>
                  <a:pt x="19016" y="2178"/>
                </a:moveTo>
                <a:cubicBezTo>
                  <a:pt x="19116" y="2178"/>
                  <a:pt x="19204" y="2097"/>
                  <a:pt x="19204" y="2005"/>
                </a:cubicBezTo>
                <a:cubicBezTo>
                  <a:pt x="19217" y="1900"/>
                  <a:pt x="19129" y="1807"/>
                  <a:pt x="19016" y="1796"/>
                </a:cubicBezTo>
                <a:cubicBezTo>
                  <a:pt x="18702" y="1796"/>
                  <a:pt x="18376" y="1796"/>
                  <a:pt x="18063" y="1796"/>
                </a:cubicBezTo>
                <a:cubicBezTo>
                  <a:pt x="18025" y="1865"/>
                  <a:pt x="17962" y="1923"/>
                  <a:pt x="17887" y="1970"/>
                </a:cubicBezTo>
                <a:cubicBezTo>
                  <a:pt x="17925" y="2039"/>
                  <a:pt x="17950" y="2109"/>
                  <a:pt x="17987" y="2167"/>
                </a:cubicBezTo>
                <a:cubicBezTo>
                  <a:pt x="18326" y="2178"/>
                  <a:pt x="18665" y="2178"/>
                  <a:pt x="19016" y="2178"/>
                </a:cubicBezTo>
                <a:close/>
                <a:moveTo>
                  <a:pt x="4215" y="2306"/>
                </a:moveTo>
                <a:cubicBezTo>
                  <a:pt x="5356" y="4706"/>
                  <a:pt x="6510" y="7094"/>
                  <a:pt x="7652" y="9494"/>
                </a:cubicBezTo>
                <a:cubicBezTo>
                  <a:pt x="7727" y="9494"/>
                  <a:pt x="7815" y="9494"/>
                  <a:pt x="7890" y="9494"/>
                </a:cubicBezTo>
                <a:cubicBezTo>
                  <a:pt x="6748" y="7094"/>
                  <a:pt x="5594" y="4706"/>
                  <a:pt x="4453" y="2306"/>
                </a:cubicBezTo>
                <a:cubicBezTo>
                  <a:pt x="4378" y="2306"/>
                  <a:pt x="4290" y="2306"/>
                  <a:pt x="4215" y="2306"/>
                </a:cubicBezTo>
                <a:close/>
                <a:moveTo>
                  <a:pt x="15579" y="5564"/>
                </a:moveTo>
                <a:cubicBezTo>
                  <a:pt x="14952" y="6874"/>
                  <a:pt x="14325" y="8184"/>
                  <a:pt x="13698" y="9483"/>
                </a:cubicBezTo>
                <a:cubicBezTo>
                  <a:pt x="13773" y="9483"/>
                  <a:pt x="13861" y="9483"/>
                  <a:pt x="13936" y="9483"/>
                </a:cubicBezTo>
                <a:cubicBezTo>
                  <a:pt x="15077" y="7083"/>
                  <a:pt x="16231" y="4694"/>
                  <a:pt x="17373" y="2294"/>
                </a:cubicBezTo>
                <a:cubicBezTo>
                  <a:pt x="17297" y="2294"/>
                  <a:pt x="17210" y="2294"/>
                  <a:pt x="17134" y="2294"/>
                </a:cubicBezTo>
                <a:cubicBezTo>
                  <a:pt x="16620" y="3396"/>
                  <a:pt x="16106" y="4474"/>
                  <a:pt x="15579" y="5564"/>
                </a:cubicBezTo>
                <a:close/>
                <a:moveTo>
                  <a:pt x="7990" y="9610"/>
                </a:moveTo>
                <a:cubicBezTo>
                  <a:pt x="5331" y="9610"/>
                  <a:pt x="2659" y="9610"/>
                  <a:pt x="0" y="9610"/>
                </a:cubicBezTo>
                <a:cubicBezTo>
                  <a:pt x="100" y="9889"/>
                  <a:pt x="251" y="10167"/>
                  <a:pt x="414" y="10410"/>
                </a:cubicBezTo>
                <a:cubicBezTo>
                  <a:pt x="866" y="11071"/>
                  <a:pt x="1530" y="11605"/>
                  <a:pt x="2308" y="11906"/>
                </a:cubicBezTo>
                <a:cubicBezTo>
                  <a:pt x="3211" y="12277"/>
                  <a:pt x="4252" y="12323"/>
                  <a:pt x="5206" y="12068"/>
                </a:cubicBezTo>
                <a:cubicBezTo>
                  <a:pt x="5670" y="11941"/>
                  <a:pt x="6109" y="11732"/>
                  <a:pt x="6498" y="11465"/>
                </a:cubicBezTo>
                <a:cubicBezTo>
                  <a:pt x="7187" y="11013"/>
                  <a:pt x="7714" y="10352"/>
                  <a:pt x="7990" y="9610"/>
                </a:cubicBezTo>
                <a:close/>
                <a:moveTo>
                  <a:pt x="13610" y="9610"/>
                </a:moveTo>
                <a:cubicBezTo>
                  <a:pt x="13785" y="10097"/>
                  <a:pt x="14074" y="10549"/>
                  <a:pt x="14450" y="10932"/>
                </a:cubicBezTo>
                <a:cubicBezTo>
                  <a:pt x="14814" y="11303"/>
                  <a:pt x="15253" y="11616"/>
                  <a:pt x="15742" y="11836"/>
                </a:cubicBezTo>
                <a:cubicBezTo>
                  <a:pt x="16231" y="12057"/>
                  <a:pt x="16771" y="12196"/>
                  <a:pt x="17323" y="12231"/>
                </a:cubicBezTo>
                <a:cubicBezTo>
                  <a:pt x="17887" y="12265"/>
                  <a:pt x="18452" y="12196"/>
                  <a:pt x="18991" y="12022"/>
                </a:cubicBezTo>
                <a:cubicBezTo>
                  <a:pt x="19380" y="11894"/>
                  <a:pt x="19756" y="11720"/>
                  <a:pt x="20095" y="11489"/>
                </a:cubicBezTo>
                <a:cubicBezTo>
                  <a:pt x="20785" y="11025"/>
                  <a:pt x="21324" y="10364"/>
                  <a:pt x="21600" y="9610"/>
                </a:cubicBezTo>
                <a:cubicBezTo>
                  <a:pt x="18941" y="9610"/>
                  <a:pt x="16269" y="9610"/>
                  <a:pt x="13610" y="9610"/>
                </a:cubicBezTo>
                <a:close/>
                <a:moveTo>
                  <a:pt x="12142" y="18862"/>
                </a:moveTo>
                <a:cubicBezTo>
                  <a:pt x="11239" y="18862"/>
                  <a:pt x="10323" y="18862"/>
                  <a:pt x="9420" y="18862"/>
                </a:cubicBezTo>
                <a:cubicBezTo>
                  <a:pt x="9270" y="18862"/>
                  <a:pt x="9119" y="18862"/>
                  <a:pt x="8969" y="18886"/>
                </a:cubicBezTo>
                <a:cubicBezTo>
                  <a:pt x="8542" y="18944"/>
                  <a:pt x="8141" y="19199"/>
                  <a:pt x="7928" y="19547"/>
                </a:cubicBezTo>
                <a:cubicBezTo>
                  <a:pt x="7815" y="19732"/>
                  <a:pt x="7752" y="19941"/>
                  <a:pt x="7739" y="20149"/>
                </a:cubicBezTo>
                <a:cubicBezTo>
                  <a:pt x="7978" y="20149"/>
                  <a:pt x="8229" y="20149"/>
                  <a:pt x="8467" y="20149"/>
                </a:cubicBezTo>
                <a:cubicBezTo>
                  <a:pt x="10261" y="20149"/>
                  <a:pt x="12067" y="20149"/>
                  <a:pt x="13861" y="20149"/>
                </a:cubicBezTo>
                <a:cubicBezTo>
                  <a:pt x="13848" y="19894"/>
                  <a:pt x="13760" y="19639"/>
                  <a:pt x="13597" y="19431"/>
                </a:cubicBezTo>
                <a:cubicBezTo>
                  <a:pt x="13359" y="19118"/>
                  <a:pt x="12983" y="18909"/>
                  <a:pt x="12581" y="18874"/>
                </a:cubicBezTo>
                <a:cubicBezTo>
                  <a:pt x="12431" y="18862"/>
                  <a:pt x="12280" y="18874"/>
                  <a:pt x="12142" y="18862"/>
                </a:cubicBezTo>
                <a:close/>
                <a:moveTo>
                  <a:pt x="15316" y="20289"/>
                </a:moveTo>
                <a:cubicBezTo>
                  <a:pt x="15228" y="20265"/>
                  <a:pt x="15128" y="20277"/>
                  <a:pt x="15027" y="20277"/>
                </a:cubicBezTo>
                <a:cubicBezTo>
                  <a:pt x="12205" y="20277"/>
                  <a:pt x="9383" y="20277"/>
                  <a:pt x="6548" y="20277"/>
                </a:cubicBezTo>
                <a:cubicBezTo>
                  <a:pt x="6460" y="20277"/>
                  <a:pt x="6372" y="20277"/>
                  <a:pt x="6284" y="20289"/>
                </a:cubicBezTo>
                <a:cubicBezTo>
                  <a:pt x="6033" y="20335"/>
                  <a:pt x="5820" y="20520"/>
                  <a:pt x="5757" y="20741"/>
                </a:cubicBezTo>
                <a:cubicBezTo>
                  <a:pt x="5695" y="20949"/>
                  <a:pt x="5757" y="21181"/>
                  <a:pt x="5908" y="21344"/>
                </a:cubicBezTo>
                <a:cubicBezTo>
                  <a:pt x="6008" y="21436"/>
                  <a:pt x="6134" y="21506"/>
                  <a:pt x="6272" y="21541"/>
                </a:cubicBezTo>
                <a:cubicBezTo>
                  <a:pt x="6347" y="21552"/>
                  <a:pt x="6422" y="21564"/>
                  <a:pt x="6498" y="21564"/>
                </a:cubicBezTo>
                <a:cubicBezTo>
                  <a:pt x="9383" y="21564"/>
                  <a:pt x="12268" y="21564"/>
                  <a:pt x="15165" y="21564"/>
                </a:cubicBezTo>
                <a:cubicBezTo>
                  <a:pt x="15366" y="21564"/>
                  <a:pt x="15554" y="21483"/>
                  <a:pt x="15692" y="21344"/>
                </a:cubicBezTo>
                <a:cubicBezTo>
                  <a:pt x="15868" y="21158"/>
                  <a:pt x="15918" y="20892"/>
                  <a:pt x="15817" y="20660"/>
                </a:cubicBezTo>
                <a:cubicBezTo>
                  <a:pt x="15717" y="20474"/>
                  <a:pt x="15529" y="20335"/>
                  <a:pt x="15316" y="20289"/>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4B67A736-FE4D-6E4E-9929-D17DE3CD8EB9}"/>
              </a:ext>
            </a:extLst>
          </p:cNvPr>
          <p:cNvSpPr/>
          <p:nvPr userDrawn="1"/>
        </p:nvSpPr>
        <p:spPr>
          <a:xfrm>
            <a:off x="10917691" y="5118185"/>
            <a:ext cx="1274309" cy="1127764"/>
          </a:xfrm>
          <a:custGeom>
            <a:avLst/>
            <a:gdLst/>
            <a:ahLst/>
            <a:cxnLst>
              <a:cxn ang="0">
                <a:pos x="wd2" y="hd2"/>
              </a:cxn>
              <a:cxn ang="5400000">
                <a:pos x="wd2" y="hd2"/>
              </a:cxn>
              <a:cxn ang="10800000">
                <a:pos x="wd2" y="hd2"/>
              </a:cxn>
              <a:cxn ang="16200000">
                <a:pos x="wd2" y="hd2"/>
              </a:cxn>
            </a:cxnLst>
            <a:rect l="0" t="0" r="r" b="b"/>
            <a:pathLst>
              <a:path w="21565" h="21600" extrusionOk="0">
                <a:moveTo>
                  <a:pt x="21565" y="17586"/>
                </a:moveTo>
                <a:lnTo>
                  <a:pt x="12624" y="12138"/>
                </a:lnTo>
                <a:cubicBezTo>
                  <a:pt x="12796" y="11822"/>
                  <a:pt x="12947" y="11505"/>
                  <a:pt x="13097" y="11189"/>
                </a:cubicBezTo>
                <a:cubicBezTo>
                  <a:pt x="13269" y="10873"/>
                  <a:pt x="13419" y="10557"/>
                  <a:pt x="13591" y="10216"/>
                </a:cubicBezTo>
                <a:cubicBezTo>
                  <a:pt x="13763" y="9900"/>
                  <a:pt x="13914" y="9584"/>
                  <a:pt x="14086" y="9243"/>
                </a:cubicBezTo>
                <a:cubicBezTo>
                  <a:pt x="14258" y="8927"/>
                  <a:pt x="14451" y="8611"/>
                  <a:pt x="14580" y="8270"/>
                </a:cubicBezTo>
                <a:cubicBezTo>
                  <a:pt x="14709" y="7930"/>
                  <a:pt x="14687" y="7492"/>
                  <a:pt x="14859" y="7176"/>
                </a:cubicBezTo>
                <a:cubicBezTo>
                  <a:pt x="15031" y="6835"/>
                  <a:pt x="15397" y="6689"/>
                  <a:pt x="15569" y="6349"/>
                </a:cubicBezTo>
                <a:lnTo>
                  <a:pt x="16063" y="5376"/>
                </a:lnTo>
                <a:cubicBezTo>
                  <a:pt x="12151" y="3527"/>
                  <a:pt x="11206" y="2919"/>
                  <a:pt x="7853" y="0"/>
                </a:cubicBezTo>
                <a:cubicBezTo>
                  <a:pt x="7681" y="316"/>
                  <a:pt x="7488" y="632"/>
                  <a:pt x="7359" y="973"/>
                </a:cubicBezTo>
                <a:cubicBezTo>
                  <a:pt x="7230" y="1338"/>
                  <a:pt x="7251" y="1751"/>
                  <a:pt x="7079" y="2068"/>
                </a:cubicBezTo>
                <a:cubicBezTo>
                  <a:pt x="6907" y="2408"/>
                  <a:pt x="6585" y="2578"/>
                  <a:pt x="6370" y="2895"/>
                </a:cubicBezTo>
                <a:cubicBezTo>
                  <a:pt x="6176" y="3186"/>
                  <a:pt x="6047" y="3527"/>
                  <a:pt x="5876" y="3868"/>
                </a:cubicBezTo>
                <a:cubicBezTo>
                  <a:pt x="5704" y="4184"/>
                  <a:pt x="5553" y="4500"/>
                  <a:pt x="5381" y="4841"/>
                </a:cubicBezTo>
                <a:cubicBezTo>
                  <a:pt x="5209" y="5157"/>
                  <a:pt x="5059" y="5473"/>
                  <a:pt x="4887" y="5813"/>
                </a:cubicBezTo>
                <a:cubicBezTo>
                  <a:pt x="4715" y="6130"/>
                  <a:pt x="4564" y="6446"/>
                  <a:pt x="4393" y="6786"/>
                </a:cubicBezTo>
                <a:cubicBezTo>
                  <a:pt x="4221" y="7103"/>
                  <a:pt x="4070" y="7419"/>
                  <a:pt x="3898" y="7759"/>
                </a:cubicBezTo>
                <a:cubicBezTo>
                  <a:pt x="3726" y="8076"/>
                  <a:pt x="3576" y="8392"/>
                  <a:pt x="3404" y="8732"/>
                </a:cubicBezTo>
                <a:cubicBezTo>
                  <a:pt x="3232" y="9049"/>
                  <a:pt x="3081" y="9365"/>
                  <a:pt x="2910" y="9705"/>
                </a:cubicBezTo>
                <a:cubicBezTo>
                  <a:pt x="2738" y="10022"/>
                  <a:pt x="2587" y="10338"/>
                  <a:pt x="2415" y="10678"/>
                </a:cubicBezTo>
                <a:cubicBezTo>
                  <a:pt x="2243" y="10994"/>
                  <a:pt x="2093" y="11311"/>
                  <a:pt x="1921" y="11651"/>
                </a:cubicBezTo>
                <a:cubicBezTo>
                  <a:pt x="1749" y="11967"/>
                  <a:pt x="1555" y="12284"/>
                  <a:pt x="1426" y="12624"/>
                </a:cubicBezTo>
                <a:cubicBezTo>
                  <a:pt x="1298" y="12989"/>
                  <a:pt x="1319" y="13403"/>
                  <a:pt x="1147" y="13719"/>
                </a:cubicBezTo>
                <a:cubicBezTo>
                  <a:pt x="975" y="14059"/>
                  <a:pt x="610" y="14205"/>
                  <a:pt x="438" y="14546"/>
                </a:cubicBezTo>
                <a:lnTo>
                  <a:pt x="51" y="15300"/>
                </a:lnTo>
                <a:cubicBezTo>
                  <a:pt x="-14" y="15446"/>
                  <a:pt x="-35" y="15519"/>
                  <a:pt x="94" y="15616"/>
                </a:cubicBezTo>
                <a:cubicBezTo>
                  <a:pt x="3275" y="18365"/>
                  <a:pt x="4285" y="19046"/>
                  <a:pt x="7939" y="20749"/>
                </a:cubicBezTo>
                <a:cubicBezTo>
                  <a:pt x="8154" y="20846"/>
                  <a:pt x="8197" y="20797"/>
                  <a:pt x="8347" y="20554"/>
                </a:cubicBezTo>
                <a:cubicBezTo>
                  <a:pt x="8476" y="20335"/>
                  <a:pt x="8583" y="20140"/>
                  <a:pt x="8669" y="19897"/>
                </a:cubicBezTo>
                <a:cubicBezTo>
                  <a:pt x="8798" y="19532"/>
                  <a:pt x="8777" y="19119"/>
                  <a:pt x="8949" y="18803"/>
                </a:cubicBezTo>
                <a:cubicBezTo>
                  <a:pt x="9121" y="18462"/>
                  <a:pt x="9443" y="18267"/>
                  <a:pt x="9658" y="17976"/>
                </a:cubicBezTo>
                <a:cubicBezTo>
                  <a:pt x="9851" y="17684"/>
                  <a:pt x="9980" y="17343"/>
                  <a:pt x="10152" y="17003"/>
                </a:cubicBezTo>
                <a:cubicBezTo>
                  <a:pt x="10324" y="16686"/>
                  <a:pt x="10475" y="16370"/>
                  <a:pt x="10647" y="16030"/>
                </a:cubicBezTo>
                <a:cubicBezTo>
                  <a:pt x="10819" y="15713"/>
                  <a:pt x="10969" y="15397"/>
                  <a:pt x="11141" y="15057"/>
                </a:cubicBezTo>
                <a:cubicBezTo>
                  <a:pt x="11227" y="14886"/>
                  <a:pt x="11334" y="14692"/>
                  <a:pt x="11420" y="14497"/>
                </a:cubicBezTo>
                <a:lnTo>
                  <a:pt x="21565" y="21600"/>
                </a:lnTo>
                <a:lnTo>
                  <a:pt x="21565" y="17586"/>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D8BD0541-E794-520C-0031-9BDC818814D1}"/>
              </a:ext>
            </a:extLst>
          </p:cNvPr>
          <p:cNvGrpSpPr/>
          <p:nvPr userDrawn="1"/>
        </p:nvGrpSpPr>
        <p:grpSpPr>
          <a:xfrm>
            <a:off x="10714491" y="6626577"/>
            <a:ext cx="762001" cy="231423"/>
            <a:chOff x="10714491" y="6616785"/>
            <a:chExt cx="762001" cy="231423"/>
          </a:xfrm>
        </p:grpSpPr>
        <p:sp>
          <p:nvSpPr>
            <p:cNvPr id="11" name="Oval">
              <a:extLst>
                <a:ext uri="{FF2B5EF4-FFF2-40B4-BE49-F238E27FC236}">
                  <a16:creationId xmlns:a16="http://schemas.microsoft.com/office/drawing/2014/main" id="{1E8315F1-E8C9-AD47-8776-D6AD9A4B12B2}"/>
                </a:ext>
              </a:extLst>
            </p:cNvPr>
            <p:cNvSpPr/>
            <p:nvPr userDrawn="1"/>
          </p:nvSpPr>
          <p:spPr>
            <a:xfrm>
              <a:off x="10739892" y="6616785"/>
              <a:ext cx="693422" cy="101600"/>
            </a:xfrm>
            <a:prstGeom prst="ellipse">
              <a:avLst/>
            </a:pr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146C27BD-0370-E040-A1E5-177E8EB02E91}"/>
                </a:ext>
              </a:extLst>
            </p:cNvPr>
            <p:cNvSpPr/>
            <p:nvPr userDrawn="1"/>
          </p:nvSpPr>
          <p:spPr>
            <a:xfrm>
              <a:off x="10714491" y="6654885"/>
              <a:ext cx="762001" cy="193323"/>
            </a:xfrm>
            <a:custGeom>
              <a:avLst/>
              <a:gdLst/>
              <a:ahLst/>
              <a:cxnLst>
                <a:cxn ang="0">
                  <a:pos x="wd2" y="hd2"/>
                </a:cxn>
                <a:cxn ang="5400000">
                  <a:pos x="wd2" y="hd2"/>
                </a:cxn>
                <a:cxn ang="10800000">
                  <a:pos x="wd2" y="hd2"/>
                </a:cxn>
                <a:cxn ang="16200000">
                  <a:pos x="wd2" y="hd2"/>
                </a:cxn>
              </a:cxnLst>
              <a:rect l="0" t="0" r="r" b="b"/>
              <a:pathLst>
                <a:path w="21600" h="21350" extrusionOk="0">
                  <a:moveTo>
                    <a:pt x="21348" y="21350"/>
                  </a:moveTo>
                  <a:cubicBezTo>
                    <a:pt x="21564" y="18965"/>
                    <a:pt x="21600" y="16021"/>
                    <a:pt x="21600" y="14337"/>
                  </a:cubicBezTo>
                  <a:cubicBezTo>
                    <a:pt x="21600" y="10130"/>
                    <a:pt x="21348" y="6763"/>
                    <a:pt x="20988" y="2976"/>
                  </a:cubicBezTo>
                  <a:cubicBezTo>
                    <a:pt x="20844" y="1433"/>
                    <a:pt x="20664" y="-110"/>
                    <a:pt x="20232" y="31"/>
                  </a:cubicBezTo>
                  <a:cubicBezTo>
                    <a:pt x="13212" y="4379"/>
                    <a:pt x="8352" y="4940"/>
                    <a:pt x="1368" y="31"/>
                  </a:cubicBezTo>
                  <a:cubicBezTo>
                    <a:pt x="972" y="-250"/>
                    <a:pt x="756" y="1433"/>
                    <a:pt x="612" y="2976"/>
                  </a:cubicBezTo>
                  <a:cubicBezTo>
                    <a:pt x="252" y="6903"/>
                    <a:pt x="0" y="10130"/>
                    <a:pt x="0" y="14337"/>
                  </a:cubicBezTo>
                  <a:cubicBezTo>
                    <a:pt x="0" y="15880"/>
                    <a:pt x="36" y="18965"/>
                    <a:pt x="252" y="21350"/>
                  </a:cubicBezTo>
                  <a:lnTo>
                    <a:pt x="21348" y="2135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sp>
        <p:nvSpPr>
          <p:cNvPr id="15" name="Shape">
            <a:extLst>
              <a:ext uri="{FF2B5EF4-FFF2-40B4-BE49-F238E27FC236}">
                <a16:creationId xmlns:a16="http://schemas.microsoft.com/office/drawing/2014/main" id="{7EBC0F0F-BDE5-9B40-B43A-EE3849D21997}"/>
              </a:ext>
            </a:extLst>
          </p:cNvPr>
          <p:cNvSpPr/>
          <p:nvPr userDrawn="1"/>
        </p:nvSpPr>
        <p:spPr>
          <a:xfrm>
            <a:off x="10968492" y="5118185"/>
            <a:ext cx="895621" cy="997385"/>
          </a:xfrm>
          <a:custGeom>
            <a:avLst/>
            <a:gdLst/>
            <a:ahLst/>
            <a:cxnLst>
              <a:cxn ang="0">
                <a:pos x="wd2" y="hd2"/>
              </a:cxn>
              <a:cxn ang="5400000">
                <a:pos x="wd2" y="hd2"/>
              </a:cxn>
              <a:cxn ang="10800000">
                <a:pos x="wd2" y="hd2"/>
              </a:cxn>
              <a:cxn ang="16200000">
                <a:pos x="wd2" y="hd2"/>
              </a:cxn>
            </a:cxnLst>
            <a:rect l="0" t="0" r="r" b="b"/>
            <a:pathLst>
              <a:path w="21334" h="21311" extrusionOk="0">
                <a:moveTo>
                  <a:pt x="15876" y="2518"/>
                </a:moveTo>
                <a:cubicBezTo>
                  <a:pt x="19083" y="4173"/>
                  <a:pt x="21533" y="5774"/>
                  <a:pt x="21321" y="6073"/>
                </a:cubicBezTo>
                <a:cubicBezTo>
                  <a:pt x="21109" y="6371"/>
                  <a:pt x="18357" y="5286"/>
                  <a:pt x="15150" y="3603"/>
                </a:cubicBezTo>
                <a:cubicBezTo>
                  <a:pt x="11943" y="1948"/>
                  <a:pt x="9493" y="347"/>
                  <a:pt x="9704" y="49"/>
                </a:cubicBezTo>
                <a:cubicBezTo>
                  <a:pt x="9916" y="-250"/>
                  <a:pt x="12669" y="863"/>
                  <a:pt x="15876" y="2518"/>
                </a:cubicBezTo>
                <a:close/>
                <a:moveTo>
                  <a:pt x="8373" y="2219"/>
                </a:moveTo>
                <a:cubicBezTo>
                  <a:pt x="8252" y="2436"/>
                  <a:pt x="8343" y="2681"/>
                  <a:pt x="8555" y="2816"/>
                </a:cubicBezTo>
                <a:cubicBezTo>
                  <a:pt x="12972" y="5883"/>
                  <a:pt x="14061" y="6453"/>
                  <a:pt x="19204" y="8325"/>
                </a:cubicBezTo>
                <a:cubicBezTo>
                  <a:pt x="19446" y="8433"/>
                  <a:pt x="19748" y="8379"/>
                  <a:pt x="19869" y="8162"/>
                </a:cubicBezTo>
                <a:cubicBezTo>
                  <a:pt x="20020" y="7945"/>
                  <a:pt x="19930" y="7647"/>
                  <a:pt x="19688" y="7538"/>
                </a:cubicBezTo>
                <a:cubicBezTo>
                  <a:pt x="14545" y="5638"/>
                  <a:pt x="13425" y="5069"/>
                  <a:pt x="9039" y="2030"/>
                </a:cubicBezTo>
                <a:cubicBezTo>
                  <a:pt x="8857" y="1921"/>
                  <a:pt x="8525" y="2002"/>
                  <a:pt x="8373" y="2219"/>
                </a:cubicBezTo>
                <a:close/>
                <a:moveTo>
                  <a:pt x="54" y="15163"/>
                </a:moveTo>
                <a:cubicBezTo>
                  <a:pt x="-67" y="15380"/>
                  <a:pt x="24" y="15624"/>
                  <a:pt x="236" y="15760"/>
                </a:cubicBezTo>
                <a:cubicBezTo>
                  <a:pt x="4652" y="18826"/>
                  <a:pt x="5741" y="19396"/>
                  <a:pt x="10884" y="21269"/>
                </a:cubicBezTo>
                <a:cubicBezTo>
                  <a:pt x="11126" y="21350"/>
                  <a:pt x="11429" y="21323"/>
                  <a:pt x="11550" y="21106"/>
                </a:cubicBezTo>
                <a:cubicBezTo>
                  <a:pt x="11701" y="20889"/>
                  <a:pt x="11610" y="20590"/>
                  <a:pt x="11368" y="20509"/>
                </a:cubicBezTo>
                <a:cubicBezTo>
                  <a:pt x="6225" y="18609"/>
                  <a:pt x="5106" y="18039"/>
                  <a:pt x="720" y="15000"/>
                </a:cubicBezTo>
                <a:cubicBezTo>
                  <a:pt x="538" y="14837"/>
                  <a:pt x="205" y="14946"/>
                  <a:pt x="54" y="15163"/>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591523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7DE4C0E2-76D0-CA4E-BEF9-1D0169EC86DF}"/>
              </a:ext>
            </a:extLst>
          </p:cNvPr>
          <p:cNvSpPr>
            <a:spLocks noGrp="1"/>
          </p:cNvSpPr>
          <p:nvPr>
            <p:ph type="pic" sz="quarter" idx="13"/>
          </p:nvPr>
        </p:nvSpPr>
        <p:spPr>
          <a:xfrm>
            <a:off x="1098550" y="254948"/>
            <a:ext cx="10261600" cy="4334515"/>
          </a:xfrm>
          <a:custGeom>
            <a:avLst/>
            <a:gdLst>
              <a:gd name="connsiteX0" fmla="*/ 7442036 w 10261600"/>
              <a:gd name="connsiteY0" fmla="*/ 2923590 h 4334515"/>
              <a:gd name="connsiteX1" fmla="*/ 8211656 w 10261600"/>
              <a:gd name="connsiteY1" fmla="*/ 2923590 h 4334515"/>
              <a:gd name="connsiteX2" fmla="*/ 8254887 w 10261600"/>
              <a:gd name="connsiteY2" fmla="*/ 4334515 h 4334515"/>
              <a:gd name="connsiteX3" fmla="*/ 7404030 w 10261600"/>
              <a:gd name="connsiteY3" fmla="*/ 4334515 h 4334515"/>
              <a:gd name="connsiteX4" fmla="*/ 3838124 w 10261600"/>
              <a:gd name="connsiteY4" fmla="*/ 2923590 h 4334515"/>
              <a:gd name="connsiteX5" fmla="*/ 4607744 w 10261600"/>
              <a:gd name="connsiteY5" fmla="*/ 2923590 h 4334515"/>
              <a:gd name="connsiteX6" fmla="*/ 4650975 w 10261600"/>
              <a:gd name="connsiteY6" fmla="*/ 4334515 h 4334515"/>
              <a:gd name="connsiteX7" fmla="*/ 3799643 w 10261600"/>
              <a:gd name="connsiteY7" fmla="*/ 4334515 h 4334515"/>
              <a:gd name="connsiteX8" fmla="*/ 5638654 w 10261600"/>
              <a:gd name="connsiteY8" fmla="*/ 2922186 h 4334515"/>
              <a:gd name="connsiteX9" fmla="*/ 6409700 w 10261600"/>
              <a:gd name="connsiteY9" fmla="*/ 2922186 h 4334515"/>
              <a:gd name="connsiteX10" fmla="*/ 6452931 w 10261600"/>
              <a:gd name="connsiteY10" fmla="*/ 4333311 h 4334515"/>
              <a:gd name="connsiteX11" fmla="*/ 5600649 w 10261600"/>
              <a:gd name="connsiteY11" fmla="*/ 4333311 h 4334515"/>
              <a:gd name="connsiteX12" fmla="*/ 2034743 w 10261600"/>
              <a:gd name="connsiteY12" fmla="*/ 2922186 h 4334515"/>
              <a:gd name="connsiteX13" fmla="*/ 2805313 w 10261600"/>
              <a:gd name="connsiteY13" fmla="*/ 2922186 h 4334515"/>
              <a:gd name="connsiteX14" fmla="*/ 2848545 w 10261600"/>
              <a:gd name="connsiteY14" fmla="*/ 4333311 h 4334515"/>
              <a:gd name="connsiteX15" fmla="*/ 1996262 w 10261600"/>
              <a:gd name="connsiteY15" fmla="*/ 4333311 h 4334515"/>
              <a:gd name="connsiteX16" fmla="*/ 1310730 w 10261600"/>
              <a:gd name="connsiteY16" fmla="*/ 2291072 h 4334515"/>
              <a:gd name="connsiteX17" fmla="*/ 8949920 w 10261600"/>
              <a:gd name="connsiteY17" fmla="*/ 2291072 h 4334515"/>
              <a:gd name="connsiteX18" fmla="*/ 8949920 w 10261600"/>
              <a:gd name="connsiteY18" fmla="*/ 2785127 h 4334515"/>
              <a:gd name="connsiteX19" fmla="*/ 1310730 w 10261600"/>
              <a:gd name="connsiteY19" fmla="*/ 2785127 h 4334515"/>
              <a:gd name="connsiteX20" fmla="*/ 5130800 w 10261600"/>
              <a:gd name="connsiteY20" fmla="*/ 0 h 4334515"/>
              <a:gd name="connsiteX21" fmla="*/ 10261600 w 10261600"/>
              <a:gd name="connsiteY21" fmla="*/ 1849193 h 4334515"/>
              <a:gd name="connsiteX22" fmla="*/ 10261600 w 10261600"/>
              <a:gd name="connsiteY22" fmla="*/ 2151405 h 4334515"/>
              <a:gd name="connsiteX23" fmla="*/ 0 w 10261600"/>
              <a:gd name="connsiteY23" fmla="*/ 2151405 h 4334515"/>
              <a:gd name="connsiteX24" fmla="*/ 0 w 10261600"/>
              <a:gd name="connsiteY24" fmla="*/ 1849193 h 433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261600" h="4334515">
                <a:moveTo>
                  <a:pt x="7442036" y="2923590"/>
                </a:moveTo>
                <a:lnTo>
                  <a:pt x="8211656" y="2923590"/>
                </a:lnTo>
                <a:lnTo>
                  <a:pt x="8254887" y="4334515"/>
                </a:lnTo>
                <a:lnTo>
                  <a:pt x="7404030" y="4334515"/>
                </a:lnTo>
                <a:close/>
                <a:moveTo>
                  <a:pt x="3838124" y="2923590"/>
                </a:moveTo>
                <a:lnTo>
                  <a:pt x="4607744" y="2923590"/>
                </a:lnTo>
                <a:lnTo>
                  <a:pt x="4650975" y="4334515"/>
                </a:lnTo>
                <a:lnTo>
                  <a:pt x="3799643" y="4334515"/>
                </a:lnTo>
                <a:close/>
                <a:moveTo>
                  <a:pt x="5638654" y="2922186"/>
                </a:moveTo>
                <a:lnTo>
                  <a:pt x="6409700" y="2922186"/>
                </a:lnTo>
                <a:lnTo>
                  <a:pt x="6452931" y="4333311"/>
                </a:lnTo>
                <a:lnTo>
                  <a:pt x="5600649" y="4333311"/>
                </a:lnTo>
                <a:close/>
                <a:moveTo>
                  <a:pt x="2034743" y="2922186"/>
                </a:moveTo>
                <a:lnTo>
                  <a:pt x="2805313" y="2922186"/>
                </a:lnTo>
                <a:lnTo>
                  <a:pt x="2848545" y="4333311"/>
                </a:lnTo>
                <a:lnTo>
                  <a:pt x="1996262" y="4333311"/>
                </a:lnTo>
                <a:close/>
                <a:moveTo>
                  <a:pt x="1310730" y="2291072"/>
                </a:moveTo>
                <a:lnTo>
                  <a:pt x="8949920" y="2291072"/>
                </a:lnTo>
                <a:lnTo>
                  <a:pt x="8949920" y="2785127"/>
                </a:lnTo>
                <a:lnTo>
                  <a:pt x="1310730" y="2785127"/>
                </a:lnTo>
                <a:close/>
                <a:moveTo>
                  <a:pt x="5130800" y="0"/>
                </a:moveTo>
                <a:lnTo>
                  <a:pt x="10261600" y="1849193"/>
                </a:lnTo>
                <a:lnTo>
                  <a:pt x="10261600" y="2151405"/>
                </a:lnTo>
                <a:lnTo>
                  <a:pt x="0" y="2151405"/>
                </a:lnTo>
                <a:lnTo>
                  <a:pt x="0" y="1849193"/>
                </a:lnTo>
                <a:close/>
              </a:path>
            </a:pathLst>
          </a:custGeom>
          <a:solidFill>
            <a:schemeClr val="accent1">
              <a:lumMod val="75000"/>
            </a:schemeClr>
          </a:solidFill>
        </p:spPr>
        <p:txBody>
          <a:bodyPr wrap="square" anchor="ctr">
            <a:noAutofit/>
          </a:bodyPr>
          <a:lstStyle>
            <a:lvl1pPr marL="0" indent="0" algn="ctr">
              <a:buNone/>
              <a:defRPr/>
            </a:lvl1pPr>
          </a:lstStyle>
          <a:p>
            <a:endParaRPr lang="en-US" dirty="0"/>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4513076"/>
            <a:ext cx="10515600" cy="1133475"/>
          </a:xfrm>
        </p:spPr>
        <p:txBody>
          <a:bodyPr anchor="b"/>
          <a:lstStyle>
            <a:lvl1pPr algn="ctr">
              <a:defRPr sz="6000">
                <a:solidFill>
                  <a:schemeClr val="tx1"/>
                </a:solidFill>
              </a:defRPr>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5724524"/>
            <a:ext cx="10515600" cy="365126"/>
          </a:xfrm>
        </p:spPr>
        <p:txBody>
          <a:bodyPr/>
          <a:lstStyle>
            <a:lvl1pPr marL="0" indent="0" algn="ctr">
              <a:buNone/>
              <a:defRPr sz="2400">
                <a:solidFill>
                  <a:schemeClr val="accent1">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lvl1pPr>
              <a:defRPr>
                <a:solidFill>
                  <a:schemeClr val="accent2">
                    <a:lumMod val="75000"/>
                  </a:schemeClr>
                </a:solidFill>
              </a:defRPr>
            </a:lvl1p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lvl1pPr>
              <a:defRPr>
                <a:solidFill>
                  <a:schemeClr val="accent2">
                    <a:lumMod val="75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lvl1pPr>
              <a:defRPr>
                <a:solidFill>
                  <a:schemeClr val="accent2">
                    <a:lumMod val="75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604681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59871DFA-FC00-E04A-819E-DA5EA081DE12}"/>
              </a:ext>
            </a:extLst>
          </p:cNvPr>
          <p:cNvSpPr/>
          <p:nvPr userDrawn="1"/>
        </p:nvSpPr>
        <p:spPr>
          <a:xfrm>
            <a:off x="1" y="549332"/>
            <a:ext cx="5147308" cy="6308668"/>
          </a:xfrm>
          <a:custGeom>
            <a:avLst/>
            <a:gdLst>
              <a:gd name="connsiteX0" fmla="*/ 3416980 w 5147308"/>
              <a:gd name="connsiteY0" fmla="*/ 5931000 h 6308668"/>
              <a:gd name="connsiteX1" fmla="*/ 3455060 w 5147308"/>
              <a:gd name="connsiteY1" fmla="*/ 5935280 h 6308668"/>
              <a:gd name="connsiteX2" fmla="*/ 3588432 w 5147308"/>
              <a:gd name="connsiteY2" fmla="*/ 6045772 h 6308668"/>
              <a:gd name="connsiteX3" fmla="*/ 3555408 w 5147308"/>
              <a:gd name="connsiteY3" fmla="*/ 6245168 h 6308668"/>
              <a:gd name="connsiteX4" fmla="*/ 3414356 w 5147308"/>
              <a:gd name="connsiteY4" fmla="*/ 6308668 h 6308668"/>
              <a:gd name="connsiteX5" fmla="*/ 1070060 w 5147308"/>
              <a:gd name="connsiteY5" fmla="*/ 6308668 h 6308668"/>
              <a:gd name="connsiteX6" fmla="*/ 1007724 w 5147308"/>
              <a:gd name="connsiteY6" fmla="*/ 6303588 h 6308668"/>
              <a:gd name="connsiteX7" fmla="*/ 911216 w 5147308"/>
              <a:gd name="connsiteY7" fmla="*/ 6246432 h 6308668"/>
              <a:gd name="connsiteX8" fmla="*/ 870640 w 5147308"/>
              <a:gd name="connsiteY8" fmla="*/ 6069908 h 6308668"/>
              <a:gd name="connsiteX9" fmla="*/ 1014124 w 5147308"/>
              <a:gd name="connsiteY9" fmla="*/ 5936560 h 6308668"/>
              <a:gd name="connsiteX10" fmla="*/ 1085292 w 5147308"/>
              <a:gd name="connsiteY10" fmla="*/ 5931480 h 6308668"/>
              <a:gd name="connsiteX11" fmla="*/ 3378900 w 5147308"/>
              <a:gd name="connsiteY11" fmla="*/ 5931480 h 6308668"/>
              <a:gd name="connsiteX12" fmla="*/ 3416980 w 5147308"/>
              <a:gd name="connsiteY12" fmla="*/ 5931000 h 6308668"/>
              <a:gd name="connsiteX13" fmla="*/ 2648404 w 5147308"/>
              <a:gd name="connsiteY13" fmla="*/ 5511872 h 6308668"/>
              <a:gd name="connsiteX14" fmla="*/ 2707612 w 5147308"/>
              <a:gd name="connsiteY14" fmla="*/ 5515052 h 6308668"/>
              <a:gd name="connsiteX15" fmla="*/ 2981996 w 5147308"/>
              <a:gd name="connsiteY15" fmla="*/ 5678880 h 6308668"/>
              <a:gd name="connsiteX16" fmla="*/ 3054352 w 5147308"/>
              <a:gd name="connsiteY16" fmla="*/ 5888428 h 6308668"/>
              <a:gd name="connsiteX17" fmla="*/ 1595112 w 5147308"/>
              <a:gd name="connsiteY17" fmla="*/ 5888428 h 6308668"/>
              <a:gd name="connsiteX18" fmla="*/ 1397000 w 5147308"/>
              <a:gd name="connsiteY18" fmla="*/ 5888428 h 6308668"/>
              <a:gd name="connsiteX19" fmla="*/ 1449100 w 5147308"/>
              <a:gd name="connsiteY19" fmla="*/ 5711892 h 6308668"/>
              <a:gd name="connsiteX20" fmla="*/ 1729772 w 5147308"/>
              <a:gd name="connsiteY20" fmla="*/ 5517604 h 6308668"/>
              <a:gd name="connsiteX21" fmla="*/ 1850392 w 5147308"/>
              <a:gd name="connsiteY21" fmla="*/ 5512504 h 6308668"/>
              <a:gd name="connsiteX22" fmla="*/ 2588220 w 5147308"/>
              <a:gd name="connsiteY22" fmla="*/ 5512504 h 6308668"/>
              <a:gd name="connsiteX23" fmla="*/ 2648404 w 5147308"/>
              <a:gd name="connsiteY23" fmla="*/ 5511872 h 6308668"/>
              <a:gd name="connsiteX24" fmla="*/ 2984500 w 5147308"/>
              <a:gd name="connsiteY24" fmla="*/ 2806772 h 6308668"/>
              <a:gd name="connsiteX25" fmla="*/ 5147308 w 5147308"/>
              <a:gd name="connsiteY25" fmla="*/ 2806772 h 6308668"/>
              <a:gd name="connsiteX26" fmla="*/ 4739680 w 5147308"/>
              <a:gd name="connsiteY26" fmla="*/ 3356668 h 6308668"/>
              <a:gd name="connsiteX27" fmla="*/ 4441192 w 5147308"/>
              <a:gd name="connsiteY27" fmla="*/ 3512904 h 6308668"/>
              <a:gd name="connsiteX28" fmla="*/ 3989104 w 5147308"/>
              <a:gd name="connsiteY28" fmla="*/ 3572576 h 6308668"/>
              <a:gd name="connsiteX29" fmla="*/ 3561048 w 5147308"/>
              <a:gd name="connsiteY29" fmla="*/ 3458300 h 6308668"/>
              <a:gd name="connsiteX30" fmla="*/ 3211796 w 5147308"/>
              <a:gd name="connsiteY30" fmla="*/ 3192852 h 6308668"/>
              <a:gd name="connsiteX31" fmla="*/ 2984500 w 5147308"/>
              <a:gd name="connsiteY31" fmla="*/ 2806772 h 6308668"/>
              <a:gd name="connsiteX32" fmla="*/ 0 w 5147308"/>
              <a:gd name="connsiteY32" fmla="*/ 2806772 h 6308668"/>
              <a:gd name="connsiteX33" fmla="*/ 1470656 w 5147308"/>
              <a:gd name="connsiteY33" fmla="*/ 2806772 h 6308668"/>
              <a:gd name="connsiteX34" fmla="*/ 1068064 w 5147308"/>
              <a:gd name="connsiteY34" fmla="*/ 3352888 h 6308668"/>
              <a:gd name="connsiteX35" fmla="*/ 717560 w 5147308"/>
              <a:gd name="connsiteY35" fmla="*/ 3528128 h 6308668"/>
              <a:gd name="connsiteX36" fmla="*/ 0 w 5147308"/>
              <a:gd name="connsiteY36" fmla="*/ 3507796 h 6308668"/>
              <a:gd name="connsiteX37" fmla="*/ 3952228 w 5147308"/>
              <a:gd name="connsiteY37" fmla="*/ 660472 h 6308668"/>
              <a:gd name="connsiteX38" fmla="*/ 4018288 w 5147308"/>
              <a:gd name="connsiteY38" fmla="*/ 660472 h 6308668"/>
              <a:gd name="connsiteX39" fmla="*/ 3088656 w 5147308"/>
              <a:gd name="connsiteY39" fmla="*/ 2763592 h 6308668"/>
              <a:gd name="connsiteX40" fmla="*/ 3022600 w 5147308"/>
              <a:gd name="connsiteY40" fmla="*/ 2763592 h 6308668"/>
              <a:gd name="connsiteX41" fmla="*/ 3530584 w 5147308"/>
              <a:gd name="connsiteY41" fmla="*/ 1615544 h 6308668"/>
              <a:gd name="connsiteX42" fmla="*/ 3952228 w 5147308"/>
              <a:gd name="connsiteY42" fmla="*/ 660472 h 6308668"/>
              <a:gd name="connsiteX43" fmla="*/ 444500 w 5147308"/>
              <a:gd name="connsiteY43" fmla="*/ 660472 h 6308668"/>
              <a:gd name="connsiteX44" fmla="*/ 510556 w 5147308"/>
              <a:gd name="connsiteY44" fmla="*/ 660472 h 6308668"/>
              <a:gd name="connsiteX45" fmla="*/ 1440184 w 5147308"/>
              <a:gd name="connsiteY45" fmla="*/ 2763592 h 6308668"/>
              <a:gd name="connsiteX46" fmla="*/ 1374128 w 5147308"/>
              <a:gd name="connsiteY46" fmla="*/ 2763592 h 6308668"/>
              <a:gd name="connsiteX47" fmla="*/ 444500 w 5147308"/>
              <a:gd name="connsiteY47" fmla="*/ 660472 h 6308668"/>
              <a:gd name="connsiteX48" fmla="*/ 4198624 w 5147308"/>
              <a:gd name="connsiteY48" fmla="*/ 520772 h 6308668"/>
              <a:gd name="connsiteX49" fmla="*/ 4456432 w 5147308"/>
              <a:gd name="connsiteY49" fmla="*/ 520772 h 6308668"/>
              <a:gd name="connsiteX50" fmla="*/ 4508496 w 5147308"/>
              <a:gd name="connsiteY50" fmla="*/ 580464 h 6308668"/>
              <a:gd name="connsiteX51" fmla="*/ 4456432 w 5147308"/>
              <a:gd name="connsiteY51" fmla="*/ 631264 h 6308668"/>
              <a:gd name="connsiteX52" fmla="*/ 4179572 w 5147308"/>
              <a:gd name="connsiteY52" fmla="*/ 631264 h 6308668"/>
              <a:gd name="connsiteX53" fmla="*/ 4152900 w 5147308"/>
              <a:gd name="connsiteY53" fmla="*/ 571572 h 6308668"/>
              <a:gd name="connsiteX54" fmla="*/ 4198624 w 5147308"/>
              <a:gd name="connsiteY54" fmla="*/ 520772 h 6308668"/>
              <a:gd name="connsiteX55" fmla="*/ 2463800 w 5147308"/>
              <a:gd name="connsiteY55" fmla="*/ 520772 h 6308668"/>
              <a:gd name="connsiteX56" fmla="*/ 3944612 w 5147308"/>
              <a:gd name="connsiteY56" fmla="*/ 520772 h 6308668"/>
              <a:gd name="connsiteX57" fmla="*/ 4056356 w 5147308"/>
              <a:gd name="connsiteY57" fmla="*/ 593168 h 6308668"/>
              <a:gd name="connsiteX58" fmla="*/ 4072892 w 5147308"/>
              <a:gd name="connsiteY58" fmla="*/ 629992 h 6308668"/>
              <a:gd name="connsiteX59" fmla="*/ 2463800 w 5147308"/>
              <a:gd name="connsiteY59" fmla="*/ 629992 h 6308668"/>
              <a:gd name="connsiteX60" fmla="*/ 2463800 w 5147308"/>
              <a:gd name="connsiteY60" fmla="*/ 520772 h 6308668"/>
              <a:gd name="connsiteX61" fmla="*/ 509280 w 5147308"/>
              <a:gd name="connsiteY61" fmla="*/ 520772 h 6308668"/>
              <a:gd name="connsiteX62" fmla="*/ 1990092 w 5147308"/>
              <a:gd name="connsiteY62" fmla="*/ 520772 h 6308668"/>
              <a:gd name="connsiteX63" fmla="*/ 1990092 w 5147308"/>
              <a:gd name="connsiteY63" fmla="*/ 629992 h 6308668"/>
              <a:gd name="connsiteX64" fmla="*/ 381000 w 5147308"/>
              <a:gd name="connsiteY64" fmla="*/ 629992 h 6308668"/>
              <a:gd name="connsiteX65" fmla="*/ 397536 w 5147308"/>
              <a:gd name="connsiteY65" fmla="*/ 593168 h 6308668"/>
              <a:gd name="connsiteX66" fmla="*/ 509280 w 5147308"/>
              <a:gd name="connsiteY66" fmla="*/ 520772 h 6308668"/>
              <a:gd name="connsiteX67" fmla="*/ 12692 w 5147308"/>
              <a:gd name="connsiteY67" fmla="*/ 520772 h 6308668"/>
              <a:gd name="connsiteX68" fmla="*/ 267976 w 5147308"/>
              <a:gd name="connsiteY68" fmla="*/ 520772 h 6308668"/>
              <a:gd name="connsiteX69" fmla="*/ 313692 w 5147308"/>
              <a:gd name="connsiteY69" fmla="*/ 570300 h 6308668"/>
              <a:gd name="connsiteX70" fmla="*/ 287016 w 5147308"/>
              <a:gd name="connsiteY70" fmla="*/ 629992 h 6308668"/>
              <a:gd name="connsiteX71" fmla="*/ 8888 w 5147308"/>
              <a:gd name="connsiteY71" fmla="*/ 629992 h 6308668"/>
              <a:gd name="connsiteX72" fmla="*/ 0 w 5147308"/>
              <a:gd name="connsiteY72" fmla="*/ 628724 h 6308668"/>
              <a:gd name="connsiteX73" fmla="*/ 0 w 5147308"/>
              <a:gd name="connsiteY73" fmla="*/ 522040 h 6308668"/>
              <a:gd name="connsiteX74" fmla="*/ 12692 w 5147308"/>
              <a:gd name="connsiteY74" fmla="*/ 520772 h 6308668"/>
              <a:gd name="connsiteX75" fmla="*/ 4058900 w 5147308"/>
              <a:gd name="connsiteY75" fmla="*/ 419172 h 6308668"/>
              <a:gd name="connsiteX76" fmla="*/ 4489468 w 5147308"/>
              <a:gd name="connsiteY76" fmla="*/ 1384400 h 6308668"/>
              <a:gd name="connsiteX77" fmla="*/ 5104128 w 5147308"/>
              <a:gd name="connsiteY77" fmla="*/ 2763592 h 6308668"/>
              <a:gd name="connsiteX78" fmla="*/ 5046956 w 5147308"/>
              <a:gd name="connsiteY78" fmla="*/ 2763592 h 6308668"/>
              <a:gd name="connsiteX79" fmla="*/ 4069068 w 5147308"/>
              <a:gd name="connsiteY79" fmla="*/ 570256 h 6308668"/>
              <a:gd name="connsiteX80" fmla="*/ 4000500 w 5147308"/>
              <a:gd name="connsiteY80" fmla="*/ 549960 h 6308668"/>
              <a:gd name="connsiteX81" fmla="*/ 4058900 w 5147308"/>
              <a:gd name="connsiteY81" fmla="*/ 419172 h 6308668"/>
              <a:gd name="connsiteX82" fmla="*/ 397512 w 5147308"/>
              <a:gd name="connsiteY82" fmla="*/ 419172 h 6308668"/>
              <a:gd name="connsiteX83" fmla="*/ 457200 w 5147308"/>
              <a:gd name="connsiteY83" fmla="*/ 549996 h 6308668"/>
              <a:gd name="connsiteX84" fmla="*/ 388620 w 5147308"/>
              <a:gd name="connsiteY84" fmla="*/ 570300 h 6308668"/>
              <a:gd name="connsiteX85" fmla="*/ 0 w 5147308"/>
              <a:gd name="connsiteY85" fmla="*/ 1441528 h 6308668"/>
              <a:gd name="connsiteX86" fmla="*/ 0 w 5147308"/>
              <a:gd name="connsiteY86" fmla="*/ 1311984 h 6308668"/>
              <a:gd name="connsiteX87" fmla="*/ 298448 w 5147308"/>
              <a:gd name="connsiteY87" fmla="*/ 642672 h 6308668"/>
              <a:gd name="connsiteX88" fmla="*/ 397512 w 5147308"/>
              <a:gd name="connsiteY88" fmla="*/ 419172 h 6308668"/>
              <a:gd name="connsiteX89" fmla="*/ 2233924 w 5147308"/>
              <a:gd name="connsiteY89" fmla="*/ 16 h 6308668"/>
              <a:gd name="connsiteX90" fmla="*/ 2280220 w 5147308"/>
              <a:gd name="connsiteY90" fmla="*/ 4904 h 6308668"/>
              <a:gd name="connsiteX91" fmla="*/ 2431340 w 5147308"/>
              <a:gd name="connsiteY91" fmla="*/ 149664 h 6308668"/>
              <a:gd name="connsiteX92" fmla="*/ 2438964 w 5147308"/>
              <a:gd name="connsiteY92" fmla="*/ 220896 h 6308668"/>
              <a:gd name="connsiteX93" fmla="*/ 2438964 w 5147308"/>
              <a:gd name="connsiteY93" fmla="*/ 5484824 h 6308668"/>
              <a:gd name="connsiteX94" fmla="*/ 2032568 w 5147308"/>
              <a:gd name="connsiteY94" fmla="*/ 5484824 h 6308668"/>
              <a:gd name="connsiteX95" fmla="*/ 2032568 w 5147308"/>
              <a:gd name="connsiteY95" fmla="*/ 282972 h 6308668"/>
              <a:gd name="connsiteX96" fmla="*/ 2032568 w 5147308"/>
              <a:gd name="connsiteY96" fmla="*/ 194184 h 6308668"/>
              <a:gd name="connsiteX97" fmla="*/ 2106228 w 5147308"/>
              <a:gd name="connsiteY97" fmla="*/ 46880 h 6308668"/>
              <a:gd name="connsiteX98" fmla="*/ 2233924 w 5147308"/>
              <a:gd name="connsiteY98" fmla="*/ 16 h 6308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5147308" h="6308668">
                <a:moveTo>
                  <a:pt x="3416980" y="5931000"/>
                </a:moveTo>
                <a:cubicBezTo>
                  <a:pt x="3429684" y="5931156"/>
                  <a:pt x="3442388" y="5932108"/>
                  <a:pt x="3455060" y="5935280"/>
                </a:cubicBezTo>
                <a:cubicBezTo>
                  <a:pt x="3513424" y="5947988"/>
                  <a:pt x="3565520" y="5989900"/>
                  <a:pt x="3588432" y="6045772"/>
                </a:cubicBezTo>
                <a:cubicBezTo>
                  <a:pt x="3617616" y="6111820"/>
                  <a:pt x="3603664" y="6193096"/>
                  <a:pt x="3555408" y="6245168"/>
                </a:cubicBezTo>
                <a:cubicBezTo>
                  <a:pt x="3519824" y="6285812"/>
                  <a:pt x="3467732" y="6308668"/>
                  <a:pt x="3414356" y="6308668"/>
                </a:cubicBezTo>
                <a:cubicBezTo>
                  <a:pt x="2633436" y="6308668"/>
                  <a:pt x="1851108" y="6308668"/>
                  <a:pt x="1070060" y="6308668"/>
                </a:cubicBezTo>
                <a:cubicBezTo>
                  <a:pt x="1048428" y="6308668"/>
                  <a:pt x="1028076" y="6308668"/>
                  <a:pt x="1007724" y="6303588"/>
                </a:cubicBezTo>
                <a:cubicBezTo>
                  <a:pt x="970988" y="6295976"/>
                  <a:pt x="936688" y="6274388"/>
                  <a:pt x="911216" y="6246432"/>
                </a:cubicBezTo>
                <a:cubicBezTo>
                  <a:pt x="869360" y="6199460"/>
                  <a:pt x="852848" y="6130860"/>
                  <a:pt x="870640" y="6069908"/>
                </a:cubicBezTo>
                <a:cubicBezTo>
                  <a:pt x="889712" y="6003860"/>
                  <a:pt x="946800" y="5949256"/>
                  <a:pt x="1014124" y="5936560"/>
                </a:cubicBezTo>
                <a:cubicBezTo>
                  <a:pt x="1038316" y="5931480"/>
                  <a:pt x="1062380" y="5932748"/>
                  <a:pt x="1085292" y="5931480"/>
                </a:cubicBezTo>
                <a:cubicBezTo>
                  <a:pt x="1849828" y="5931480"/>
                  <a:pt x="2614364" y="5931480"/>
                  <a:pt x="3378900" y="5931480"/>
                </a:cubicBezTo>
                <a:cubicBezTo>
                  <a:pt x="3391572" y="5931480"/>
                  <a:pt x="3404276" y="5930844"/>
                  <a:pt x="3416980" y="5931000"/>
                </a:cubicBezTo>
                <a:close/>
                <a:moveTo>
                  <a:pt x="2648404" y="5511872"/>
                </a:moveTo>
                <a:cubicBezTo>
                  <a:pt x="2668248" y="5511876"/>
                  <a:pt x="2687932" y="5512512"/>
                  <a:pt x="2707612" y="5515052"/>
                </a:cubicBezTo>
                <a:cubicBezTo>
                  <a:pt x="2816872" y="5527748"/>
                  <a:pt x="2918464" y="5588712"/>
                  <a:pt x="2981996" y="5678880"/>
                </a:cubicBezTo>
                <a:cubicBezTo>
                  <a:pt x="3025116" y="5739828"/>
                  <a:pt x="3050516" y="5813504"/>
                  <a:pt x="3054352" y="5888428"/>
                </a:cubicBezTo>
                <a:cubicBezTo>
                  <a:pt x="2567964" y="5888428"/>
                  <a:pt x="2081500" y="5888428"/>
                  <a:pt x="1595112" y="5888428"/>
                </a:cubicBezTo>
                <a:cubicBezTo>
                  <a:pt x="1529052" y="5888428"/>
                  <a:pt x="1463064" y="5889696"/>
                  <a:pt x="1397000" y="5888428"/>
                </a:cubicBezTo>
                <a:cubicBezTo>
                  <a:pt x="1402064" y="5826196"/>
                  <a:pt x="1418560" y="5765248"/>
                  <a:pt x="1449100" y="5711892"/>
                </a:cubicBezTo>
                <a:cubicBezTo>
                  <a:pt x="1507488" y="5609036"/>
                  <a:pt x="1612916" y="5535376"/>
                  <a:pt x="1729772" y="5517604"/>
                </a:cubicBezTo>
                <a:cubicBezTo>
                  <a:pt x="1769136" y="5509972"/>
                  <a:pt x="1811032" y="5512504"/>
                  <a:pt x="1850392" y="5512504"/>
                </a:cubicBezTo>
                <a:cubicBezTo>
                  <a:pt x="2096768" y="5512504"/>
                  <a:pt x="2341844" y="5512504"/>
                  <a:pt x="2588220" y="5512504"/>
                </a:cubicBezTo>
                <a:cubicBezTo>
                  <a:pt x="2608556" y="5512504"/>
                  <a:pt x="2628560" y="5511872"/>
                  <a:pt x="2648404" y="5511872"/>
                </a:cubicBezTo>
                <a:close/>
                <a:moveTo>
                  <a:pt x="2984500" y="2806772"/>
                </a:moveTo>
                <a:cubicBezTo>
                  <a:pt x="3705836" y="2806772"/>
                  <a:pt x="4425972" y="2806772"/>
                  <a:pt x="5147308" y="2806772"/>
                </a:cubicBezTo>
                <a:cubicBezTo>
                  <a:pt x="5072412" y="3026484"/>
                  <a:pt x="4927624" y="3220800"/>
                  <a:pt x="4739680" y="3356668"/>
                </a:cubicBezTo>
                <a:cubicBezTo>
                  <a:pt x="4649460" y="3422732"/>
                  <a:pt x="4547828" y="3476044"/>
                  <a:pt x="4441192" y="3512904"/>
                </a:cubicBezTo>
                <a:cubicBezTo>
                  <a:pt x="4296404" y="3562444"/>
                  <a:pt x="4141504" y="3582740"/>
                  <a:pt x="3989104" y="3572576"/>
                </a:cubicBezTo>
                <a:cubicBezTo>
                  <a:pt x="3840512" y="3562444"/>
                  <a:pt x="3694420" y="3524328"/>
                  <a:pt x="3561048" y="3458300"/>
                </a:cubicBezTo>
                <a:cubicBezTo>
                  <a:pt x="3428976" y="3393528"/>
                  <a:pt x="3309624" y="3303356"/>
                  <a:pt x="3211796" y="3192852"/>
                </a:cubicBezTo>
                <a:cubicBezTo>
                  <a:pt x="3112768" y="3079832"/>
                  <a:pt x="3034064" y="2949032"/>
                  <a:pt x="2984500" y="2806772"/>
                </a:cubicBezTo>
                <a:close/>
                <a:moveTo>
                  <a:pt x="0" y="2806772"/>
                </a:moveTo>
                <a:cubicBezTo>
                  <a:pt x="490220" y="2806772"/>
                  <a:pt x="980440" y="2806772"/>
                  <a:pt x="1470656" y="2806772"/>
                </a:cubicBezTo>
                <a:cubicBezTo>
                  <a:pt x="1395696" y="3023952"/>
                  <a:pt x="1253464" y="3216992"/>
                  <a:pt x="1068064" y="3352888"/>
                </a:cubicBezTo>
                <a:cubicBezTo>
                  <a:pt x="962668" y="3431608"/>
                  <a:pt x="843244" y="3490032"/>
                  <a:pt x="717560" y="3528128"/>
                </a:cubicBezTo>
                <a:cubicBezTo>
                  <a:pt x="483888" y="3597980"/>
                  <a:pt x="228564" y="3590360"/>
                  <a:pt x="0" y="3507796"/>
                </a:cubicBezTo>
                <a:close/>
                <a:moveTo>
                  <a:pt x="3952228" y="660472"/>
                </a:moveTo>
                <a:cubicBezTo>
                  <a:pt x="3973848" y="660472"/>
                  <a:pt x="3996712" y="660472"/>
                  <a:pt x="4018288" y="660472"/>
                </a:cubicBezTo>
                <a:cubicBezTo>
                  <a:pt x="3708380" y="1361512"/>
                  <a:pt x="3398516" y="2062552"/>
                  <a:pt x="3088656" y="2763592"/>
                </a:cubicBezTo>
                <a:cubicBezTo>
                  <a:pt x="3067036" y="2763592"/>
                  <a:pt x="3044172" y="2763592"/>
                  <a:pt x="3022600" y="2763592"/>
                </a:cubicBezTo>
                <a:cubicBezTo>
                  <a:pt x="3191496" y="2380068"/>
                  <a:pt x="3360396" y="1997804"/>
                  <a:pt x="3530584" y="1615544"/>
                </a:cubicBezTo>
                <a:cubicBezTo>
                  <a:pt x="3671592" y="1296764"/>
                  <a:pt x="3812556" y="979252"/>
                  <a:pt x="3952228" y="660472"/>
                </a:cubicBezTo>
                <a:close/>
                <a:moveTo>
                  <a:pt x="444500" y="660472"/>
                </a:moveTo>
                <a:cubicBezTo>
                  <a:pt x="466072" y="660472"/>
                  <a:pt x="488936" y="660472"/>
                  <a:pt x="510556" y="660472"/>
                </a:cubicBezTo>
                <a:cubicBezTo>
                  <a:pt x="820416" y="1361512"/>
                  <a:pt x="1130324" y="2062552"/>
                  <a:pt x="1440184" y="2763592"/>
                </a:cubicBezTo>
                <a:cubicBezTo>
                  <a:pt x="1418612" y="2763592"/>
                  <a:pt x="1395748" y="2763592"/>
                  <a:pt x="1374128" y="2763592"/>
                </a:cubicBezTo>
                <a:cubicBezTo>
                  <a:pt x="1064268" y="2062552"/>
                  <a:pt x="754408" y="1361512"/>
                  <a:pt x="444500" y="660472"/>
                </a:cubicBezTo>
                <a:close/>
                <a:moveTo>
                  <a:pt x="4198624" y="520772"/>
                </a:moveTo>
                <a:cubicBezTo>
                  <a:pt x="4283700" y="520772"/>
                  <a:pt x="4370076" y="520772"/>
                  <a:pt x="4456432" y="520772"/>
                </a:cubicBezTo>
                <a:cubicBezTo>
                  <a:pt x="4486900" y="520772"/>
                  <a:pt x="4512308" y="549988"/>
                  <a:pt x="4508496" y="580464"/>
                </a:cubicBezTo>
                <a:cubicBezTo>
                  <a:pt x="4507232" y="607132"/>
                  <a:pt x="4484372" y="629992"/>
                  <a:pt x="4456432" y="631264"/>
                </a:cubicBezTo>
                <a:cubicBezTo>
                  <a:pt x="4365000" y="631264"/>
                  <a:pt x="4272288" y="631264"/>
                  <a:pt x="4179572" y="631264"/>
                </a:cubicBezTo>
                <a:cubicBezTo>
                  <a:pt x="4170672" y="610940"/>
                  <a:pt x="4161784" y="590624"/>
                  <a:pt x="4152900" y="571572"/>
                </a:cubicBezTo>
                <a:cubicBezTo>
                  <a:pt x="4170672" y="557604"/>
                  <a:pt x="4187192" y="541096"/>
                  <a:pt x="4198624" y="520772"/>
                </a:cubicBezTo>
                <a:close/>
                <a:moveTo>
                  <a:pt x="2463800" y="520772"/>
                </a:moveTo>
                <a:cubicBezTo>
                  <a:pt x="2957852" y="520772"/>
                  <a:pt x="3450560" y="520772"/>
                  <a:pt x="3944612" y="520772"/>
                </a:cubicBezTo>
                <a:cubicBezTo>
                  <a:pt x="3966216" y="561416"/>
                  <a:pt x="4009424" y="590624"/>
                  <a:pt x="4056356" y="593168"/>
                </a:cubicBezTo>
                <a:cubicBezTo>
                  <a:pt x="4061496" y="605864"/>
                  <a:pt x="4067828" y="617292"/>
                  <a:pt x="4072892" y="629992"/>
                </a:cubicBezTo>
                <a:cubicBezTo>
                  <a:pt x="3536976" y="629992"/>
                  <a:pt x="2999716" y="629992"/>
                  <a:pt x="2463800" y="629992"/>
                </a:cubicBezTo>
                <a:cubicBezTo>
                  <a:pt x="2463800" y="593168"/>
                  <a:pt x="2463800" y="557600"/>
                  <a:pt x="2463800" y="520772"/>
                </a:cubicBezTo>
                <a:close/>
                <a:moveTo>
                  <a:pt x="509280" y="520772"/>
                </a:moveTo>
                <a:cubicBezTo>
                  <a:pt x="1003332" y="520772"/>
                  <a:pt x="1496040" y="520772"/>
                  <a:pt x="1990092" y="520772"/>
                </a:cubicBezTo>
                <a:cubicBezTo>
                  <a:pt x="1990092" y="557600"/>
                  <a:pt x="1990092" y="593168"/>
                  <a:pt x="1990092" y="629992"/>
                </a:cubicBezTo>
                <a:cubicBezTo>
                  <a:pt x="1454176" y="629992"/>
                  <a:pt x="916916" y="629992"/>
                  <a:pt x="381000" y="629992"/>
                </a:cubicBezTo>
                <a:cubicBezTo>
                  <a:pt x="386064" y="617292"/>
                  <a:pt x="392396" y="605864"/>
                  <a:pt x="397536" y="593168"/>
                </a:cubicBezTo>
                <a:cubicBezTo>
                  <a:pt x="443204" y="590624"/>
                  <a:pt x="486408" y="561416"/>
                  <a:pt x="509280" y="520772"/>
                </a:cubicBezTo>
                <a:close/>
                <a:moveTo>
                  <a:pt x="12692" y="520772"/>
                </a:moveTo>
                <a:cubicBezTo>
                  <a:pt x="97796" y="520772"/>
                  <a:pt x="182884" y="520772"/>
                  <a:pt x="267976" y="520772"/>
                </a:cubicBezTo>
                <a:cubicBezTo>
                  <a:pt x="278140" y="539820"/>
                  <a:pt x="294640" y="557600"/>
                  <a:pt x="313692" y="570300"/>
                </a:cubicBezTo>
                <a:cubicBezTo>
                  <a:pt x="304804" y="590624"/>
                  <a:pt x="297180" y="610944"/>
                  <a:pt x="287016" y="629992"/>
                </a:cubicBezTo>
                <a:cubicBezTo>
                  <a:pt x="194300" y="629992"/>
                  <a:pt x="101600" y="629992"/>
                  <a:pt x="8888" y="629992"/>
                </a:cubicBezTo>
                <a:cubicBezTo>
                  <a:pt x="6348" y="629992"/>
                  <a:pt x="2540" y="628724"/>
                  <a:pt x="0" y="628724"/>
                </a:cubicBezTo>
                <a:lnTo>
                  <a:pt x="0" y="522040"/>
                </a:lnTo>
                <a:cubicBezTo>
                  <a:pt x="5084" y="520772"/>
                  <a:pt x="8888" y="520772"/>
                  <a:pt x="12692" y="520772"/>
                </a:cubicBezTo>
                <a:close/>
                <a:moveTo>
                  <a:pt x="4058900" y="419172"/>
                </a:moveTo>
                <a:cubicBezTo>
                  <a:pt x="4202424" y="740444"/>
                  <a:pt x="4345948" y="1063020"/>
                  <a:pt x="4489468" y="1384400"/>
                </a:cubicBezTo>
                <a:cubicBezTo>
                  <a:pt x="4693948" y="1844168"/>
                  <a:pt x="4899652" y="2303828"/>
                  <a:pt x="5104128" y="2763592"/>
                </a:cubicBezTo>
                <a:cubicBezTo>
                  <a:pt x="5085072" y="2763592"/>
                  <a:pt x="5066012" y="2763592"/>
                  <a:pt x="5046956" y="2763592"/>
                </a:cubicBezTo>
                <a:cubicBezTo>
                  <a:pt x="4720568" y="2032048"/>
                  <a:pt x="4395456" y="1301804"/>
                  <a:pt x="4069068" y="570256"/>
                </a:cubicBezTo>
                <a:cubicBezTo>
                  <a:pt x="4044952" y="570256"/>
                  <a:pt x="4020836" y="563960"/>
                  <a:pt x="4000500" y="549960"/>
                </a:cubicBezTo>
                <a:cubicBezTo>
                  <a:pt x="4020836" y="505568"/>
                  <a:pt x="4038616" y="461068"/>
                  <a:pt x="4058900" y="419172"/>
                </a:cubicBezTo>
                <a:close/>
                <a:moveTo>
                  <a:pt x="397512" y="419172"/>
                </a:moveTo>
                <a:cubicBezTo>
                  <a:pt x="419100" y="461060"/>
                  <a:pt x="436880" y="506784"/>
                  <a:pt x="457200" y="549996"/>
                </a:cubicBezTo>
                <a:cubicBezTo>
                  <a:pt x="436880" y="563960"/>
                  <a:pt x="412752" y="570300"/>
                  <a:pt x="388620" y="570300"/>
                </a:cubicBezTo>
                <a:cubicBezTo>
                  <a:pt x="259080" y="859876"/>
                  <a:pt x="129540" y="1150676"/>
                  <a:pt x="0" y="1441528"/>
                </a:cubicBezTo>
                <a:lnTo>
                  <a:pt x="0" y="1311984"/>
                </a:lnTo>
                <a:cubicBezTo>
                  <a:pt x="99060" y="1088484"/>
                  <a:pt x="199392" y="866216"/>
                  <a:pt x="298448" y="642672"/>
                </a:cubicBezTo>
                <a:cubicBezTo>
                  <a:pt x="331472" y="567744"/>
                  <a:pt x="364488" y="494096"/>
                  <a:pt x="397512" y="419172"/>
                </a:cubicBezTo>
                <a:close/>
                <a:moveTo>
                  <a:pt x="2233924" y="16"/>
                </a:moveTo>
                <a:cubicBezTo>
                  <a:pt x="2249424" y="-184"/>
                  <a:pt x="2264980" y="1408"/>
                  <a:pt x="2280220" y="4904"/>
                </a:cubicBezTo>
                <a:cubicBezTo>
                  <a:pt x="2352600" y="20168"/>
                  <a:pt x="2412296" y="78428"/>
                  <a:pt x="2431340" y="149664"/>
                </a:cubicBezTo>
                <a:cubicBezTo>
                  <a:pt x="2437700" y="172560"/>
                  <a:pt x="2438964" y="196728"/>
                  <a:pt x="2438964" y="220896"/>
                </a:cubicBezTo>
                <a:cubicBezTo>
                  <a:pt x="2438964" y="1975792"/>
                  <a:pt x="2438964" y="3729672"/>
                  <a:pt x="2438964" y="5484824"/>
                </a:cubicBezTo>
                <a:cubicBezTo>
                  <a:pt x="2303076" y="5486096"/>
                  <a:pt x="2168452" y="5484824"/>
                  <a:pt x="2032568" y="5484824"/>
                </a:cubicBezTo>
                <a:cubicBezTo>
                  <a:pt x="2032568" y="3751296"/>
                  <a:pt x="2032568" y="2016496"/>
                  <a:pt x="2032568" y="282972"/>
                </a:cubicBezTo>
                <a:cubicBezTo>
                  <a:pt x="2032568" y="253716"/>
                  <a:pt x="2031300" y="223440"/>
                  <a:pt x="2032568" y="194184"/>
                </a:cubicBezTo>
                <a:cubicBezTo>
                  <a:pt x="2035116" y="138212"/>
                  <a:pt x="2061784" y="82244"/>
                  <a:pt x="2106228" y="46880"/>
                </a:cubicBezTo>
                <a:cubicBezTo>
                  <a:pt x="2141476" y="17308"/>
                  <a:pt x="2187432" y="612"/>
                  <a:pt x="2233924" y="16"/>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7" name="Shape">
            <a:extLst>
              <a:ext uri="{FF2B5EF4-FFF2-40B4-BE49-F238E27FC236}">
                <a16:creationId xmlns:a16="http://schemas.microsoft.com/office/drawing/2014/main" id="{9C6006FF-962D-2142-9617-FF5D25E1402D}"/>
              </a:ext>
            </a:extLst>
          </p:cNvPr>
          <p:cNvSpPr/>
          <p:nvPr userDrawn="1"/>
        </p:nvSpPr>
        <p:spPr>
          <a:xfrm>
            <a:off x="0" y="3533904"/>
            <a:ext cx="3855113" cy="2917200"/>
          </a:xfrm>
          <a:custGeom>
            <a:avLst/>
            <a:gdLst/>
            <a:ahLst/>
            <a:cxnLst>
              <a:cxn ang="0">
                <a:pos x="wd2" y="hd2"/>
              </a:cxn>
              <a:cxn ang="5400000">
                <a:pos x="wd2" y="hd2"/>
              </a:cxn>
              <a:cxn ang="10800000">
                <a:pos x="wd2" y="hd2"/>
              </a:cxn>
              <a:cxn ang="16200000">
                <a:pos x="wd2" y="hd2"/>
              </a:cxn>
            </a:cxnLst>
            <a:rect l="0" t="0" r="r" b="b"/>
            <a:pathLst>
              <a:path w="21582" h="21600" extrusionOk="0">
                <a:moveTo>
                  <a:pt x="0" y="18628"/>
                </a:moveTo>
                <a:lnTo>
                  <a:pt x="13616" y="8933"/>
                </a:lnTo>
                <a:cubicBezTo>
                  <a:pt x="13516" y="8698"/>
                  <a:pt x="13409" y="8473"/>
                  <a:pt x="13310" y="8238"/>
                </a:cubicBezTo>
                <a:cubicBezTo>
                  <a:pt x="13203" y="8002"/>
                  <a:pt x="13104" y="7767"/>
                  <a:pt x="12997" y="7523"/>
                </a:cubicBezTo>
                <a:cubicBezTo>
                  <a:pt x="12890" y="7288"/>
                  <a:pt x="12791" y="7053"/>
                  <a:pt x="12684" y="6808"/>
                </a:cubicBezTo>
                <a:cubicBezTo>
                  <a:pt x="12578" y="6573"/>
                  <a:pt x="12457" y="6347"/>
                  <a:pt x="12371" y="6094"/>
                </a:cubicBezTo>
                <a:cubicBezTo>
                  <a:pt x="12286" y="5830"/>
                  <a:pt x="12300" y="5520"/>
                  <a:pt x="12194" y="5285"/>
                </a:cubicBezTo>
                <a:cubicBezTo>
                  <a:pt x="12087" y="5040"/>
                  <a:pt x="11859" y="4918"/>
                  <a:pt x="11753" y="4674"/>
                </a:cubicBezTo>
                <a:lnTo>
                  <a:pt x="11440" y="3959"/>
                </a:lnTo>
                <a:cubicBezTo>
                  <a:pt x="13900" y="2595"/>
                  <a:pt x="14504" y="2144"/>
                  <a:pt x="16623" y="0"/>
                </a:cubicBezTo>
                <a:cubicBezTo>
                  <a:pt x="16730" y="235"/>
                  <a:pt x="16851" y="461"/>
                  <a:pt x="16936" y="715"/>
                </a:cubicBezTo>
                <a:cubicBezTo>
                  <a:pt x="17021" y="978"/>
                  <a:pt x="17007" y="1279"/>
                  <a:pt x="17114" y="1523"/>
                </a:cubicBezTo>
                <a:cubicBezTo>
                  <a:pt x="17220" y="1768"/>
                  <a:pt x="17426" y="1909"/>
                  <a:pt x="17554" y="2135"/>
                </a:cubicBezTo>
                <a:cubicBezTo>
                  <a:pt x="17682" y="2351"/>
                  <a:pt x="17761" y="2605"/>
                  <a:pt x="17867" y="2849"/>
                </a:cubicBezTo>
                <a:cubicBezTo>
                  <a:pt x="17974" y="3084"/>
                  <a:pt x="18073" y="3319"/>
                  <a:pt x="18180" y="3564"/>
                </a:cubicBezTo>
                <a:cubicBezTo>
                  <a:pt x="18287" y="3799"/>
                  <a:pt x="18386" y="4034"/>
                  <a:pt x="18493" y="4279"/>
                </a:cubicBezTo>
                <a:cubicBezTo>
                  <a:pt x="18600" y="4514"/>
                  <a:pt x="18699" y="4749"/>
                  <a:pt x="18806" y="4993"/>
                </a:cubicBezTo>
                <a:cubicBezTo>
                  <a:pt x="18912" y="5228"/>
                  <a:pt x="19012" y="5464"/>
                  <a:pt x="19119" y="5708"/>
                </a:cubicBezTo>
                <a:cubicBezTo>
                  <a:pt x="19225" y="5943"/>
                  <a:pt x="19325" y="6178"/>
                  <a:pt x="19431" y="6423"/>
                </a:cubicBezTo>
                <a:cubicBezTo>
                  <a:pt x="19538" y="6658"/>
                  <a:pt x="19638" y="6893"/>
                  <a:pt x="19744" y="7137"/>
                </a:cubicBezTo>
                <a:cubicBezTo>
                  <a:pt x="19851" y="7372"/>
                  <a:pt x="19950" y="7608"/>
                  <a:pt x="20057" y="7852"/>
                </a:cubicBezTo>
                <a:cubicBezTo>
                  <a:pt x="20164" y="8087"/>
                  <a:pt x="20263" y="8322"/>
                  <a:pt x="20370" y="8567"/>
                </a:cubicBezTo>
                <a:cubicBezTo>
                  <a:pt x="20477" y="8802"/>
                  <a:pt x="20597" y="9027"/>
                  <a:pt x="20683" y="9281"/>
                </a:cubicBezTo>
                <a:cubicBezTo>
                  <a:pt x="20768" y="9545"/>
                  <a:pt x="20754" y="9855"/>
                  <a:pt x="20861" y="10090"/>
                </a:cubicBezTo>
                <a:cubicBezTo>
                  <a:pt x="20967" y="10335"/>
                  <a:pt x="21195" y="10457"/>
                  <a:pt x="21301" y="10701"/>
                </a:cubicBezTo>
                <a:lnTo>
                  <a:pt x="21550" y="11266"/>
                </a:lnTo>
                <a:cubicBezTo>
                  <a:pt x="21593" y="11369"/>
                  <a:pt x="21600" y="11425"/>
                  <a:pt x="21529" y="11501"/>
                </a:cubicBezTo>
                <a:cubicBezTo>
                  <a:pt x="19524" y="13522"/>
                  <a:pt x="18891" y="14021"/>
                  <a:pt x="16580" y="15290"/>
                </a:cubicBezTo>
                <a:cubicBezTo>
                  <a:pt x="16438" y="15365"/>
                  <a:pt x="16417" y="15318"/>
                  <a:pt x="16324" y="15140"/>
                </a:cubicBezTo>
                <a:cubicBezTo>
                  <a:pt x="16246" y="14989"/>
                  <a:pt x="16175" y="14829"/>
                  <a:pt x="16118" y="14660"/>
                </a:cubicBezTo>
                <a:cubicBezTo>
                  <a:pt x="16033" y="14397"/>
                  <a:pt x="16047" y="14096"/>
                  <a:pt x="15940" y="13851"/>
                </a:cubicBezTo>
                <a:cubicBezTo>
                  <a:pt x="15834" y="13607"/>
                  <a:pt x="15628" y="13466"/>
                  <a:pt x="15500" y="13240"/>
                </a:cubicBezTo>
                <a:cubicBezTo>
                  <a:pt x="15372" y="13024"/>
                  <a:pt x="15293" y="12770"/>
                  <a:pt x="15187" y="12526"/>
                </a:cubicBezTo>
                <a:cubicBezTo>
                  <a:pt x="15080" y="12290"/>
                  <a:pt x="14981" y="12055"/>
                  <a:pt x="14874" y="11811"/>
                </a:cubicBezTo>
                <a:cubicBezTo>
                  <a:pt x="14767" y="11576"/>
                  <a:pt x="14668" y="11341"/>
                  <a:pt x="14561" y="11096"/>
                </a:cubicBezTo>
                <a:cubicBezTo>
                  <a:pt x="14504" y="10965"/>
                  <a:pt x="14440" y="10824"/>
                  <a:pt x="14383" y="10692"/>
                </a:cubicBezTo>
                <a:lnTo>
                  <a:pt x="7" y="21600"/>
                </a:lnTo>
                <a:lnTo>
                  <a:pt x="7" y="18628"/>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608E5270-BA0A-99C3-E5BC-D319125F8662}"/>
              </a:ext>
            </a:extLst>
          </p:cNvPr>
          <p:cNvGrpSpPr/>
          <p:nvPr userDrawn="1"/>
        </p:nvGrpSpPr>
        <p:grpSpPr>
          <a:xfrm>
            <a:off x="2781301" y="6414190"/>
            <a:ext cx="1452873" cy="443810"/>
            <a:chOff x="2781301" y="6404104"/>
            <a:chExt cx="1452873" cy="443810"/>
          </a:xfrm>
        </p:grpSpPr>
        <p:sp>
          <p:nvSpPr>
            <p:cNvPr id="16" name="Oval">
              <a:extLst>
                <a:ext uri="{FF2B5EF4-FFF2-40B4-BE49-F238E27FC236}">
                  <a16:creationId xmlns:a16="http://schemas.microsoft.com/office/drawing/2014/main" id="{7F332D38-DD0E-D94B-AD5E-4A0B61626E5E}"/>
                </a:ext>
              </a:extLst>
            </p:cNvPr>
            <p:cNvSpPr/>
            <p:nvPr userDrawn="1"/>
          </p:nvSpPr>
          <p:spPr>
            <a:xfrm>
              <a:off x="2844801" y="6404104"/>
              <a:ext cx="1323343" cy="195586"/>
            </a:xfrm>
            <a:prstGeom prst="ellipse">
              <a:avLst/>
            </a:pr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78CE9890-768E-3A4D-B7A8-94A221F43864}"/>
                </a:ext>
              </a:extLst>
            </p:cNvPr>
            <p:cNvSpPr/>
            <p:nvPr userDrawn="1"/>
          </p:nvSpPr>
          <p:spPr>
            <a:xfrm>
              <a:off x="2781301" y="6480304"/>
              <a:ext cx="1452873" cy="367610"/>
            </a:xfrm>
            <a:custGeom>
              <a:avLst/>
              <a:gdLst/>
              <a:ahLst/>
              <a:cxnLst>
                <a:cxn ang="0">
                  <a:pos x="wd2" y="hd2"/>
                </a:cxn>
                <a:cxn ang="5400000">
                  <a:pos x="wd2" y="hd2"/>
                </a:cxn>
                <a:cxn ang="10800000">
                  <a:pos x="wd2" y="hd2"/>
                </a:cxn>
                <a:cxn ang="16200000">
                  <a:pos x="wd2" y="hd2"/>
                </a:cxn>
              </a:cxnLst>
              <a:rect l="0" t="0" r="r" b="b"/>
              <a:pathLst>
                <a:path w="21600" h="21339" extrusionOk="0">
                  <a:moveTo>
                    <a:pt x="245" y="21339"/>
                  </a:moveTo>
                  <a:cubicBezTo>
                    <a:pt x="38" y="18980"/>
                    <a:pt x="0" y="15958"/>
                    <a:pt x="0" y="14336"/>
                  </a:cubicBezTo>
                  <a:cubicBezTo>
                    <a:pt x="0" y="10060"/>
                    <a:pt x="264" y="6742"/>
                    <a:pt x="623" y="2909"/>
                  </a:cubicBezTo>
                  <a:cubicBezTo>
                    <a:pt x="755" y="1434"/>
                    <a:pt x="963" y="-261"/>
                    <a:pt x="1359" y="34"/>
                  </a:cubicBezTo>
                  <a:cubicBezTo>
                    <a:pt x="8364" y="4457"/>
                    <a:pt x="13236" y="4899"/>
                    <a:pt x="20241" y="34"/>
                  </a:cubicBezTo>
                  <a:cubicBezTo>
                    <a:pt x="20637" y="-261"/>
                    <a:pt x="20845" y="1434"/>
                    <a:pt x="20977" y="2909"/>
                  </a:cubicBezTo>
                  <a:cubicBezTo>
                    <a:pt x="21336" y="6816"/>
                    <a:pt x="21600" y="10060"/>
                    <a:pt x="21600" y="14336"/>
                  </a:cubicBezTo>
                  <a:cubicBezTo>
                    <a:pt x="21600" y="15958"/>
                    <a:pt x="21562" y="18980"/>
                    <a:pt x="21355" y="21339"/>
                  </a:cubicBezTo>
                  <a:lnTo>
                    <a:pt x="245" y="21339"/>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sp>
        <p:nvSpPr>
          <p:cNvPr id="19" name="Shape">
            <a:extLst>
              <a:ext uri="{FF2B5EF4-FFF2-40B4-BE49-F238E27FC236}">
                <a16:creationId xmlns:a16="http://schemas.microsoft.com/office/drawing/2014/main" id="{081FE4DF-B0DF-5D4C-9DEC-F1C3BB29CEE9}"/>
              </a:ext>
            </a:extLst>
          </p:cNvPr>
          <p:cNvSpPr/>
          <p:nvPr userDrawn="1"/>
        </p:nvSpPr>
        <p:spPr>
          <a:xfrm>
            <a:off x="2044701" y="3533904"/>
            <a:ext cx="1707177" cy="1903233"/>
          </a:xfrm>
          <a:custGeom>
            <a:avLst/>
            <a:gdLst/>
            <a:ahLst/>
            <a:cxnLst>
              <a:cxn ang="0">
                <a:pos x="wd2" y="hd2"/>
              </a:cxn>
              <a:cxn ang="5400000">
                <a:pos x="wd2" y="hd2"/>
              </a:cxn>
              <a:cxn ang="10800000">
                <a:pos x="wd2" y="hd2"/>
              </a:cxn>
              <a:cxn ang="16200000">
                <a:pos x="wd2" y="hd2"/>
              </a:cxn>
            </a:cxnLst>
            <a:rect l="0" t="0" r="r" b="b"/>
            <a:pathLst>
              <a:path w="21350" h="21296" extrusionOk="0">
                <a:moveTo>
                  <a:pt x="11636" y="53"/>
                </a:moveTo>
                <a:cubicBezTo>
                  <a:pt x="11827" y="351"/>
                  <a:pt x="9381" y="1943"/>
                  <a:pt x="6173" y="3605"/>
                </a:cubicBezTo>
                <a:cubicBezTo>
                  <a:pt x="2965" y="5268"/>
                  <a:pt x="201" y="6362"/>
                  <a:pt x="11" y="6064"/>
                </a:cubicBezTo>
                <a:cubicBezTo>
                  <a:pt x="-180" y="5765"/>
                  <a:pt x="2266" y="4174"/>
                  <a:pt x="5474" y="2511"/>
                </a:cubicBezTo>
                <a:cubicBezTo>
                  <a:pt x="8666" y="848"/>
                  <a:pt x="11430" y="-260"/>
                  <a:pt x="11636" y="53"/>
                </a:cubicBezTo>
                <a:close/>
                <a:moveTo>
                  <a:pt x="12288" y="2056"/>
                </a:moveTo>
                <a:cubicBezTo>
                  <a:pt x="7872" y="5112"/>
                  <a:pt x="6776" y="5680"/>
                  <a:pt x="1615" y="7570"/>
                </a:cubicBezTo>
                <a:cubicBezTo>
                  <a:pt x="1360" y="7670"/>
                  <a:pt x="1297" y="7968"/>
                  <a:pt x="1424" y="8181"/>
                </a:cubicBezTo>
                <a:cubicBezTo>
                  <a:pt x="1567" y="8394"/>
                  <a:pt x="1853" y="8437"/>
                  <a:pt x="2107" y="8337"/>
                </a:cubicBezTo>
                <a:cubicBezTo>
                  <a:pt x="7269" y="6447"/>
                  <a:pt x="8365" y="5879"/>
                  <a:pt x="12780" y="2824"/>
                </a:cubicBezTo>
                <a:cubicBezTo>
                  <a:pt x="13002" y="2682"/>
                  <a:pt x="13098" y="2426"/>
                  <a:pt x="12971" y="2213"/>
                </a:cubicBezTo>
                <a:cubicBezTo>
                  <a:pt x="12828" y="2000"/>
                  <a:pt x="12510" y="1900"/>
                  <a:pt x="12288" y="2056"/>
                </a:cubicBezTo>
                <a:close/>
                <a:moveTo>
                  <a:pt x="20610" y="14960"/>
                </a:moveTo>
                <a:cubicBezTo>
                  <a:pt x="16195" y="18015"/>
                  <a:pt x="15099" y="18583"/>
                  <a:pt x="9937" y="20473"/>
                </a:cubicBezTo>
                <a:cubicBezTo>
                  <a:pt x="9683" y="20558"/>
                  <a:pt x="9619" y="20871"/>
                  <a:pt x="9746" y="21084"/>
                </a:cubicBezTo>
                <a:cubicBezTo>
                  <a:pt x="9889" y="21297"/>
                  <a:pt x="10175" y="21340"/>
                  <a:pt x="10429" y="21255"/>
                </a:cubicBezTo>
                <a:cubicBezTo>
                  <a:pt x="15591" y="19365"/>
                  <a:pt x="16687" y="18796"/>
                  <a:pt x="21102" y="15741"/>
                </a:cubicBezTo>
                <a:cubicBezTo>
                  <a:pt x="21325" y="15585"/>
                  <a:pt x="21420" y="15343"/>
                  <a:pt x="21293" y="15130"/>
                </a:cubicBezTo>
                <a:cubicBezTo>
                  <a:pt x="21166" y="14917"/>
                  <a:pt x="20832" y="14803"/>
                  <a:pt x="20610" y="14960"/>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5519644" y="836928"/>
            <a:ext cx="5834156"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5519644" y="3716653"/>
            <a:ext cx="5834156" cy="1500187"/>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4407417" y="6356350"/>
            <a:ext cx="1393973"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5985508"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10273552" y="6356350"/>
            <a:ext cx="1080247"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874789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09CC9507-9B69-A34A-A5B5-175F721713F0}"/>
              </a:ext>
            </a:extLst>
          </p:cNvPr>
          <p:cNvSpPr>
            <a:spLocks noGrp="1"/>
          </p:cNvSpPr>
          <p:nvPr>
            <p:ph type="pic" sz="quarter" idx="17"/>
          </p:nvPr>
        </p:nvSpPr>
        <p:spPr>
          <a:xfrm>
            <a:off x="4105906" y="2608584"/>
            <a:ext cx="8086094" cy="4249416"/>
          </a:xfrm>
          <a:custGeom>
            <a:avLst/>
            <a:gdLst>
              <a:gd name="connsiteX0" fmla="*/ 6809914 w 8086094"/>
              <a:gd name="connsiteY0" fmla="*/ 3527999 h 4249416"/>
              <a:gd name="connsiteX1" fmla="*/ 7740563 w 8086094"/>
              <a:gd name="connsiteY1" fmla="*/ 3527999 h 4249416"/>
              <a:gd name="connsiteX2" fmla="*/ 7762276 w 8086094"/>
              <a:gd name="connsiteY2" fmla="*/ 4249416 h 4249416"/>
              <a:gd name="connsiteX3" fmla="*/ 6790822 w 8086094"/>
              <a:gd name="connsiteY3" fmla="*/ 4249416 h 4249416"/>
              <a:gd name="connsiteX4" fmla="*/ 2457274 w 8086094"/>
              <a:gd name="connsiteY4" fmla="*/ 3527999 h 4249416"/>
              <a:gd name="connsiteX5" fmla="*/ 3388298 w 8086094"/>
              <a:gd name="connsiteY5" fmla="*/ 3527999 h 4249416"/>
              <a:gd name="connsiteX6" fmla="*/ 3410011 w 8086094"/>
              <a:gd name="connsiteY6" fmla="*/ 4249416 h 4249416"/>
              <a:gd name="connsiteX7" fmla="*/ 2438556 w 8086094"/>
              <a:gd name="connsiteY7" fmla="*/ 4249416 h 4249416"/>
              <a:gd name="connsiteX8" fmla="*/ 5564056 w 8086094"/>
              <a:gd name="connsiteY8" fmla="*/ 3526819 h 4249416"/>
              <a:gd name="connsiteX9" fmla="*/ 5586892 w 8086094"/>
              <a:gd name="connsiteY9" fmla="*/ 4248236 h 4249416"/>
              <a:gd name="connsiteX10" fmla="*/ 4615064 w 8086094"/>
              <a:gd name="connsiteY10" fmla="*/ 4248236 h 4249416"/>
              <a:gd name="connsiteX11" fmla="*/ 4634156 w 8086094"/>
              <a:gd name="connsiteY11" fmla="*/ 3527999 h 4249416"/>
              <a:gd name="connsiteX12" fmla="*/ 1583527 w 8086094"/>
              <a:gd name="connsiteY12" fmla="*/ 2764875 h 4249416"/>
              <a:gd name="connsiteX13" fmla="*/ 8086094 w 8086094"/>
              <a:gd name="connsiteY13" fmla="*/ 2764875 h 4249416"/>
              <a:gd name="connsiteX14" fmla="*/ 8086094 w 8086094"/>
              <a:gd name="connsiteY14" fmla="*/ 3361760 h 4249416"/>
              <a:gd name="connsiteX15" fmla="*/ 1583527 w 8086094"/>
              <a:gd name="connsiteY15" fmla="*/ 3361760 h 4249416"/>
              <a:gd name="connsiteX16" fmla="*/ 6196344 w 8086094"/>
              <a:gd name="connsiteY16" fmla="*/ 0 h 4249416"/>
              <a:gd name="connsiteX17" fmla="*/ 8086094 w 8086094"/>
              <a:gd name="connsiteY17" fmla="*/ 680694 h 4249416"/>
              <a:gd name="connsiteX18" fmla="*/ 8086094 w 8086094"/>
              <a:gd name="connsiteY18" fmla="*/ 2597062 h 4249416"/>
              <a:gd name="connsiteX19" fmla="*/ 0 w 8086094"/>
              <a:gd name="connsiteY19" fmla="*/ 2597062 h 4249416"/>
              <a:gd name="connsiteX20" fmla="*/ 0 w 8086094"/>
              <a:gd name="connsiteY20" fmla="*/ 2232714 h 4249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086094" h="4249416">
                <a:moveTo>
                  <a:pt x="6809914" y="3527999"/>
                </a:moveTo>
                <a:lnTo>
                  <a:pt x="7740563" y="3527999"/>
                </a:lnTo>
                <a:lnTo>
                  <a:pt x="7762276" y="4249416"/>
                </a:lnTo>
                <a:lnTo>
                  <a:pt x="6790822" y="4249416"/>
                </a:lnTo>
                <a:close/>
                <a:moveTo>
                  <a:pt x="2457274" y="3527999"/>
                </a:moveTo>
                <a:lnTo>
                  <a:pt x="3388298" y="3527999"/>
                </a:lnTo>
                <a:lnTo>
                  <a:pt x="3410011" y="4249416"/>
                </a:lnTo>
                <a:lnTo>
                  <a:pt x="2438556" y="4249416"/>
                </a:lnTo>
                <a:close/>
                <a:moveTo>
                  <a:pt x="5564056" y="3526819"/>
                </a:moveTo>
                <a:lnTo>
                  <a:pt x="5586892" y="4248236"/>
                </a:lnTo>
                <a:lnTo>
                  <a:pt x="4615064" y="4248236"/>
                </a:lnTo>
                <a:lnTo>
                  <a:pt x="4634156" y="3527999"/>
                </a:lnTo>
                <a:close/>
                <a:moveTo>
                  <a:pt x="1583527" y="2764875"/>
                </a:moveTo>
                <a:lnTo>
                  <a:pt x="8086094" y="2764875"/>
                </a:lnTo>
                <a:lnTo>
                  <a:pt x="8086094" y="3361760"/>
                </a:lnTo>
                <a:lnTo>
                  <a:pt x="1583527" y="3361760"/>
                </a:lnTo>
                <a:close/>
                <a:moveTo>
                  <a:pt x="6196344" y="0"/>
                </a:moveTo>
                <a:lnTo>
                  <a:pt x="8086094" y="680694"/>
                </a:lnTo>
                <a:lnTo>
                  <a:pt x="8086094" y="2597062"/>
                </a:lnTo>
                <a:lnTo>
                  <a:pt x="0" y="2597062"/>
                </a:lnTo>
                <a:lnTo>
                  <a:pt x="0" y="2232714"/>
                </a:lnTo>
                <a:close/>
              </a:path>
            </a:pathLst>
          </a:custGeom>
          <a:solidFill>
            <a:schemeClr val="accent1">
              <a:lumMod val="75000"/>
            </a:schemeClr>
          </a:solidFill>
        </p:spPr>
        <p:txBody>
          <a:bodyPr wrap="square" anchor="ctr">
            <a:noAutofit/>
          </a:bodyPr>
          <a:lstStyle>
            <a:lvl1pPr marL="0" indent="0" algn="ctr">
              <a:buNone/>
              <a:defRPr/>
            </a:lvl1pPr>
          </a:lstStyle>
          <a:p>
            <a:endParaRPr lang="en-US" dirty="0"/>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376961"/>
            <a:ext cx="7075021" cy="1913003"/>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2450531"/>
            <a:ext cx="4789021" cy="1500187"/>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1407459"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2424953" y="6356350"/>
            <a:ext cx="3935506"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9802906" y="6356350"/>
            <a:ext cx="981635"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3810387" y="5358080"/>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3810387" y="5585413"/>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3810387" y="5812746"/>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47276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bg1"/>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tx1"/>
                </a:solidFill>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tx1"/>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lumMod val="75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tx1"/>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lumMod val="75000"/>
                  </a:schemeClr>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3" name="Group 2">
            <a:extLst>
              <a:ext uri="{FF2B5EF4-FFF2-40B4-BE49-F238E27FC236}">
                <a16:creationId xmlns:a16="http://schemas.microsoft.com/office/drawing/2014/main" id="{B6B8DC3C-6492-1758-69A3-0B6BB058981F}"/>
              </a:ext>
            </a:extLst>
          </p:cNvPr>
          <p:cNvGrpSpPr/>
          <p:nvPr userDrawn="1"/>
        </p:nvGrpSpPr>
        <p:grpSpPr>
          <a:xfrm>
            <a:off x="838199" y="1830763"/>
            <a:ext cx="10515601" cy="1741127"/>
            <a:chOff x="838199" y="1830763"/>
            <a:chExt cx="10515601" cy="1741127"/>
          </a:xfrm>
        </p:grpSpPr>
        <p:sp>
          <p:nvSpPr>
            <p:cNvPr id="5" name="Rectangle 4">
              <a:extLst>
                <a:ext uri="{FF2B5EF4-FFF2-40B4-BE49-F238E27FC236}">
                  <a16:creationId xmlns:a16="http://schemas.microsoft.com/office/drawing/2014/main" id="{480F3203-D88B-2C34-D2E6-9D558B0EFA34}"/>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 name="Rectangle 5">
              <a:extLst>
                <a:ext uri="{FF2B5EF4-FFF2-40B4-BE49-F238E27FC236}">
                  <a16:creationId xmlns:a16="http://schemas.microsoft.com/office/drawing/2014/main" id="{1429101B-EA55-1520-CF4E-000D0BAC8ADC}"/>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 name="Rectangle 6">
              <a:extLst>
                <a:ext uri="{FF2B5EF4-FFF2-40B4-BE49-F238E27FC236}">
                  <a16:creationId xmlns:a16="http://schemas.microsoft.com/office/drawing/2014/main" id="{FFED7B98-09AE-2406-CC55-F9DB704B5FFC}"/>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 name="Rectangle 7">
              <a:extLst>
                <a:ext uri="{FF2B5EF4-FFF2-40B4-BE49-F238E27FC236}">
                  <a16:creationId xmlns:a16="http://schemas.microsoft.com/office/drawing/2014/main" id="{B87D8134-7E80-B0C6-1777-2BE744DF8A09}"/>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 name="Rectangle 8">
              <a:extLst>
                <a:ext uri="{FF2B5EF4-FFF2-40B4-BE49-F238E27FC236}">
                  <a16:creationId xmlns:a16="http://schemas.microsoft.com/office/drawing/2014/main" id="{F8D8DD30-13CC-B7CD-0226-60DB24BC7A9F}"/>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 name="Rectangle 9">
              <a:extLst>
                <a:ext uri="{FF2B5EF4-FFF2-40B4-BE49-F238E27FC236}">
                  <a16:creationId xmlns:a16="http://schemas.microsoft.com/office/drawing/2014/main" id="{5A0F2A81-4256-0F12-004C-6385DD901DA2}"/>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 name="Rectangle 10">
              <a:extLst>
                <a:ext uri="{FF2B5EF4-FFF2-40B4-BE49-F238E27FC236}">
                  <a16:creationId xmlns:a16="http://schemas.microsoft.com/office/drawing/2014/main" id="{C91271B7-C591-85F8-FCEE-D13B2723560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 name="Rectangle 12">
              <a:extLst>
                <a:ext uri="{FF2B5EF4-FFF2-40B4-BE49-F238E27FC236}">
                  <a16:creationId xmlns:a16="http://schemas.microsoft.com/office/drawing/2014/main" id="{5623DDE0-EB24-2A97-E70B-B73924E3187B}"/>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 name="Rectangle 13">
              <a:extLst>
                <a:ext uri="{FF2B5EF4-FFF2-40B4-BE49-F238E27FC236}">
                  <a16:creationId xmlns:a16="http://schemas.microsoft.com/office/drawing/2014/main" id="{0B750231-DB07-37A5-01E1-979C41EF3998}"/>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5" name="Rectangle 14">
              <a:extLst>
                <a:ext uri="{FF2B5EF4-FFF2-40B4-BE49-F238E27FC236}">
                  <a16:creationId xmlns:a16="http://schemas.microsoft.com/office/drawing/2014/main" id="{F92B65BD-9A32-1B25-FC0B-CFFF02E978FE}"/>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 name="Rectangle 15">
              <a:extLst>
                <a:ext uri="{FF2B5EF4-FFF2-40B4-BE49-F238E27FC236}">
                  <a16:creationId xmlns:a16="http://schemas.microsoft.com/office/drawing/2014/main" id="{D138D913-59DF-91D2-90B1-9EA77FABDA7E}"/>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 name="Rectangle 17">
              <a:extLst>
                <a:ext uri="{FF2B5EF4-FFF2-40B4-BE49-F238E27FC236}">
                  <a16:creationId xmlns:a16="http://schemas.microsoft.com/office/drawing/2014/main" id="{482508C1-6DA8-67A1-E42A-7DA4C3A73BDB}"/>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 name="Rectangle 18">
              <a:extLst>
                <a:ext uri="{FF2B5EF4-FFF2-40B4-BE49-F238E27FC236}">
                  <a16:creationId xmlns:a16="http://schemas.microsoft.com/office/drawing/2014/main" id="{B0045FA4-8F08-8CA5-0766-6AB35A14BB6B}"/>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 name="Rectangle 19">
              <a:extLst>
                <a:ext uri="{FF2B5EF4-FFF2-40B4-BE49-F238E27FC236}">
                  <a16:creationId xmlns:a16="http://schemas.microsoft.com/office/drawing/2014/main" id="{63D518BD-4754-BFFA-8C05-1AEBF2403755}"/>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 name="Rectangle 20">
              <a:extLst>
                <a:ext uri="{FF2B5EF4-FFF2-40B4-BE49-F238E27FC236}">
                  <a16:creationId xmlns:a16="http://schemas.microsoft.com/office/drawing/2014/main" id="{8F358B9A-7785-DD4C-D165-4E0AD97878A1}"/>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 name="Rectangle 22">
              <a:extLst>
                <a:ext uri="{FF2B5EF4-FFF2-40B4-BE49-F238E27FC236}">
                  <a16:creationId xmlns:a16="http://schemas.microsoft.com/office/drawing/2014/main" id="{1505D8C1-F890-7F1E-CD3B-424223D267EB}"/>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 name="Rectangle 23">
              <a:extLst>
                <a:ext uri="{FF2B5EF4-FFF2-40B4-BE49-F238E27FC236}">
                  <a16:creationId xmlns:a16="http://schemas.microsoft.com/office/drawing/2014/main" id="{D1F0AEB4-A6BD-B01A-712B-A301679169AA}"/>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5" name="Rectangle 24">
              <a:extLst>
                <a:ext uri="{FF2B5EF4-FFF2-40B4-BE49-F238E27FC236}">
                  <a16:creationId xmlns:a16="http://schemas.microsoft.com/office/drawing/2014/main" id="{C8E4287C-9038-84BF-0325-47515D3A6A4B}"/>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6" name="Rectangle 25">
              <a:extLst>
                <a:ext uri="{FF2B5EF4-FFF2-40B4-BE49-F238E27FC236}">
                  <a16:creationId xmlns:a16="http://schemas.microsoft.com/office/drawing/2014/main" id="{BE264E7F-F0FD-358A-D199-C2E85C23FCC7}"/>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7" name="Rectangle 26">
              <a:extLst>
                <a:ext uri="{FF2B5EF4-FFF2-40B4-BE49-F238E27FC236}">
                  <a16:creationId xmlns:a16="http://schemas.microsoft.com/office/drawing/2014/main" id="{07D2E211-7D6D-FDD1-6E8F-B4D4185B45D7}"/>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8" name="Rectangle 27">
              <a:extLst>
                <a:ext uri="{FF2B5EF4-FFF2-40B4-BE49-F238E27FC236}">
                  <a16:creationId xmlns:a16="http://schemas.microsoft.com/office/drawing/2014/main" id="{CE3E66A1-535F-FC8B-8F59-15835B5577F1}"/>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9" name="Rectangle 28">
              <a:extLst>
                <a:ext uri="{FF2B5EF4-FFF2-40B4-BE49-F238E27FC236}">
                  <a16:creationId xmlns:a16="http://schemas.microsoft.com/office/drawing/2014/main" id="{67CD2643-187F-B4FE-6F30-4098BCD16DC0}"/>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0" name="Rectangle 29">
              <a:extLst>
                <a:ext uri="{FF2B5EF4-FFF2-40B4-BE49-F238E27FC236}">
                  <a16:creationId xmlns:a16="http://schemas.microsoft.com/office/drawing/2014/main" id="{F008C826-DD59-2A97-6F23-6C375A0CC50F}"/>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1" name="Rectangle 30">
              <a:extLst>
                <a:ext uri="{FF2B5EF4-FFF2-40B4-BE49-F238E27FC236}">
                  <a16:creationId xmlns:a16="http://schemas.microsoft.com/office/drawing/2014/main" id="{F37AA1A8-C043-7744-6619-4AA36B8DFA8F}"/>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2" name="Rectangle 31">
              <a:extLst>
                <a:ext uri="{FF2B5EF4-FFF2-40B4-BE49-F238E27FC236}">
                  <a16:creationId xmlns:a16="http://schemas.microsoft.com/office/drawing/2014/main" id="{C8A1C7C8-E785-52A3-5F24-DD1356E21CA7}"/>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3" name="Rectangle 32">
              <a:extLst>
                <a:ext uri="{FF2B5EF4-FFF2-40B4-BE49-F238E27FC236}">
                  <a16:creationId xmlns:a16="http://schemas.microsoft.com/office/drawing/2014/main" id="{679F196C-51CF-3376-35DB-BB27570AF7FF}"/>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4" name="Rectangle 33">
              <a:extLst>
                <a:ext uri="{FF2B5EF4-FFF2-40B4-BE49-F238E27FC236}">
                  <a16:creationId xmlns:a16="http://schemas.microsoft.com/office/drawing/2014/main" id="{553C343E-EB77-78BE-7583-9C00CBFC378F}"/>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5" name="Rectangle 34">
              <a:extLst>
                <a:ext uri="{FF2B5EF4-FFF2-40B4-BE49-F238E27FC236}">
                  <a16:creationId xmlns:a16="http://schemas.microsoft.com/office/drawing/2014/main" id="{914217C2-B2C3-187C-F8CA-63C1EE8F20ED}"/>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6" name="Rectangle 35">
              <a:extLst>
                <a:ext uri="{FF2B5EF4-FFF2-40B4-BE49-F238E27FC236}">
                  <a16:creationId xmlns:a16="http://schemas.microsoft.com/office/drawing/2014/main" id="{BFC01005-FE8A-8150-AE49-4E2ABBE728D5}"/>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7" name="Rectangle 36">
              <a:extLst>
                <a:ext uri="{FF2B5EF4-FFF2-40B4-BE49-F238E27FC236}">
                  <a16:creationId xmlns:a16="http://schemas.microsoft.com/office/drawing/2014/main" id="{9B968250-D1AD-981A-E44F-92D53E7C686B}"/>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8" name="Rectangle 37">
              <a:extLst>
                <a:ext uri="{FF2B5EF4-FFF2-40B4-BE49-F238E27FC236}">
                  <a16:creationId xmlns:a16="http://schemas.microsoft.com/office/drawing/2014/main" id="{E44CD144-88C5-2FC1-FBD4-2EA2FA94DE61}"/>
                </a:ext>
              </a:extLst>
            </p:cNvPr>
            <p:cNvSpPr/>
            <p:nvPr userDrawn="1"/>
          </p:nvSpPr>
          <p:spPr>
            <a:xfrm>
              <a:off x="6183359" y="1830763"/>
              <a:ext cx="894312" cy="1741127"/>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39" name="Rectangle 38">
              <a:extLst>
                <a:ext uri="{FF2B5EF4-FFF2-40B4-BE49-F238E27FC236}">
                  <a16:creationId xmlns:a16="http://schemas.microsoft.com/office/drawing/2014/main" id="{A4D01093-483A-3115-7656-8CEAA4BC17B4}"/>
                </a:ext>
              </a:extLst>
            </p:cNvPr>
            <p:cNvSpPr/>
            <p:nvPr userDrawn="1"/>
          </p:nvSpPr>
          <p:spPr>
            <a:xfrm>
              <a:off x="6183359" y="1830763"/>
              <a:ext cx="894312" cy="1551307"/>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0" name="Rectangle 39">
              <a:extLst>
                <a:ext uri="{FF2B5EF4-FFF2-40B4-BE49-F238E27FC236}">
                  <a16:creationId xmlns:a16="http://schemas.microsoft.com/office/drawing/2014/main" id="{471E49C1-DEFE-A928-85BD-627A12549D61}"/>
                </a:ext>
              </a:extLst>
            </p:cNvPr>
            <p:cNvSpPr/>
            <p:nvPr userDrawn="1"/>
          </p:nvSpPr>
          <p:spPr>
            <a:xfrm>
              <a:off x="6183359" y="1830763"/>
              <a:ext cx="894312" cy="1361486"/>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1" name="Rectangle 40">
              <a:extLst>
                <a:ext uri="{FF2B5EF4-FFF2-40B4-BE49-F238E27FC236}">
                  <a16:creationId xmlns:a16="http://schemas.microsoft.com/office/drawing/2014/main" id="{47CF683D-5015-8E43-1FF9-EE91FC854F6D}"/>
                </a:ext>
              </a:extLst>
            </p:cNvPr>
            <p:cNvSpPr/>
            <p:nvPr userDrawn="1"/>
          </p:nvSpPr>
          <p:spPr>
            <a:xfrm>
              <a:off x="6183359" y="1830763"/>
              <a:ext cx="894312" cy="1171666"/>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2" name="Rectangle 41">
              <a:extLst>
                <a:ext uri="{FF2B5EF4-FFF2-40B4-BE49-F238E27FC236}">
                  <a16:creationId xmlns:a16="http://schemas.microsoft.com/office/drawing/2014/main" id="{51FA921D-46FD-F8DA-F565-DBF186A99AA0}"/>
                </a:ext>
              </a:extLst>
            </p:cNvPr>
            <p:cNvSpPr/>
            <p:nvPr userDrawn="1"/>
          </p:nvSpPr>
          <p:spPr>
            <a:xfrm>
              <a:off x="6183359" y="1830763"/>
              <a:ext cx="894312" cy="981846"/>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3" name="Rectangle 42">
              <a:extLst>
                <a:ext uri="{FF2B5EF4-FFF2-40B4-BE49-F238E27FC236}">
                  <a16:creationId xmlns:a16="http://schemas.microsoft.com/office/drawing/2014/main" id="{661E91C5-58BA-C936-61C6-FEA9FD7756FB}"/>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4" name="Rectangle 43">
              <a:extLst>
                <a:ext uri="{FF2B5EF4-FFF2-40B4-BE49-F238E27FC236}">
                  <a16:creationId xmlns:a16="http://schemas.microsoft.com/office/drawing/2014/main" id="{2748798F-2E68-A44A-F0D3-4F5B95C6A546}"/>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5" name="Rectangle 44">
              <a:extLst>
                <a:ext uri="{FF2B5EF4-FFF2-40B4-BE49-F238E27FC236}">
                  <a16:creationId xmlns:a16="http://schemas.microsoft.com/office/drawing/2014/main" id="{BFDBA380-041A-FA78-53E0-3F9C6CDED1A8}"/>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6" name="Rectangle 45">
              <a:extLst>
                <a:ext uri="{FF2B5EF4-FFF2-40B4-BE49-F238E27FC236}">
                  <a16:creationId xmlns:a16="http://schemas.microsoft.com/office/drawing/2014/main" id="{1068DD87-72A1-07E5-DD57-81685799A3E4}"/>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7" name="Rectangle 46">
              <a:extLst>
                <a:ext uri="{FF2B5EF4-FFF2-40B4-BE49-F238E27FC236}">
                  <a16:creationId xmlns:a16="http://schemas.microsoft.com/office/drawing/2014/main" id="{777F01A0-B12F-C186-7A0B-831A00097FDE}"/>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8" name="Rectangle 47">
              <a:extLst>
                <a:ext uri="{FF2B5EF4-FFF2-40B4-BE49-F238E27FC236}">
                  <a16:creationId xmlns:a16="http://schemas.microsoft.com/office/drawing/2014/main" id="{2B6648CD-9263-A175-3940-F85E3F540B55}"/>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49" name="Rectangle 48">
              <a:extLst>
                <a:ext uri="{FF2B5EF4-FFF2-40B4-BE49-F238E27FC236}">
                  <a16:creationId xmlns:a16="http://schemas.microsoft.com/office/drawing/2014/main" id="{289E6A52-23EE-EF7C-908F-11BF353E8F6B}"/>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0" name="Rectangle 49">
              <a:extLst>
                <a:ext uri="{FF2B5EF4-FFF2-40B4-BE49-F238E27FC236}">
                  <a16:creationId xmlns:a16="http://schemas.microsoft.com/office/drawing/2014/main" id="{741D5554-F3DE-EFB9-C15F-9D686F4B80EB}"/>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51" name="Rectangle 50">
              <a:extLst>
                <a:ext uri="{FF2B5EF4-FFF2-40B4-BE49-F238E27FC236}">
                  <a16:creationId xmlns:a16="http://schemas.microsoft.com/office/drawing/2014/main" id="{46F4C77A-672D-9892-8A76-D9DFF0C3DDF4}"/>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52" name="Rectangle 51">
              <a:extLst>
                <a:ext uri="{FF2B5EF4-FFF2-40B4-BE49-F238E27FC236}">
                  <a16:creationId xmlns:a16="http://schemas.microsoft.com/office/drawing/2014/main" id="{E4695623-B62F-3334-E636-9CF413BEE7ED}"/>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53" name="Rectangle 52">
              <a:extLst>
                <a:ext uri="{FF2B5EF4-FFF2-40B4-BE49-F238E27FC236}">
                  <a16:creationId xmlns:a16="http://schemas.microsoft.com/office/drawing/2014/main" id="{0F9045C8-9F7E-A2E6-D223-90BD937171AD}"/>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54" name="Rectangle 53">
              <a:extLst>
                <a:ext uri="{FF2B5EF4-FFF2-40B4-BE49-F238E27FC236}">
                  <a16:creationId xmlns:a16="http://schemas.microsoft.com/office/drawing/2014/main" id="{C8A425E0-0C27-F3E7-064B-D2B4F515B129}"/>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5" name="Rectangle 54">
              <a:extLst>
                <a:ext uri="{FF2B5EF4-FFF2-40B4-BE49-F238E27FC236}">
                  <a16:creationId xmlns:a16="http://schemas.microsoft.com/office/drawing/2014/main" id="{F14267D1-FCC7-1AF4-BC36-FDDAE65D4CD6}"/>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6" name="Rectangle 55">
              <a:extLst>
                <a:ext uri="{FF2B5EF4-FFF2-40B4-BE49-F238E27FC236}">
                  <a16:creationId xmlns:a16="http://schemas.microsoft.com/office/drawing/2014/main" id="{98819E3F-39B9-77AB-FCA1-E5F433118EFA}"/>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7" name="Rectangle 56">
              <a:extLst>
                <a:ext uri="{FF2B5EF4-FFF2-40B4-BE49-F238E27FC236}">
                  <a16:creationId xmlns:a16="http://schemas.microsoft.com/office/drawing/2014/main" id="{FA74FBD9-5D76-D8B7-2208-3128E656091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8" name="Rectangle 57">
              <a:extLst>
                <a:ext uri="{FF2B5EF4-FFF2-40B4-BE49-F238E27FC236}">
                  <a16:creationId xmlns:a16="http://schemas.microsoft.com/office/drawing/2014/main" id="{9D3FEC53-6043-3C31-BF62-541586524DE0}"/>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59" name="Rectangle 58">
              <a:extLst>
                <a:ext uri="{FF2B5EF4-FFF2-40B4-BE49-F238E27FC236}">
                  <a16:creationId xmlns:a16="http://schemas.microsoft.com/office/drawing/2014/main" id="{1334E478-C2E4-A58D-1F46-2F50E3E3303D}"/>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0" name="Rectangle 59">
              <a:extLst>
                <a:ext uri="{FF2B5EF4-FFF2-40B4-BE49-F238E27FC236}">
                  <a16:creationId xmlns:a16="http://schemas.microsoft.com/office/drawing/2014/main" id="{37F37A09-272A-E4A2-F6A0-3E7785714FDC}"/>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1" name="Rectangle 60">
              <a:extLst>
                <a:ext uri="{FF2B5EF4-FFF2-40B4-BE49-F238E27FC236}">
                  <a16:creationId xmlns:a16="http://schemas.microsoft.com/office/drawing/2014/main" id="{FD4E1D51-20EF-011B-ADBD-18AA0D6B9100}"/>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2" name="Rectangle 61">
              <a:extLst>
                <a:ext uri="{FF2B5EF4-FFF2-40B4-BE49-F238E27FC236}">
                  <a16:creationId xmlns:a16="http://schemas.microsoft.com/office/drawing/2014/main" id="{27E82911-8B38-10F3-1781-D78E0373BA01}"/>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3" name="Rectangle 62">
              <a:extLst>
                <a:ext uri="{FF2B5EF4-FFF2-40B4-BE49-F238E27FC236}">
                  <a16:creationId xmlns:a16="http://schemas.microsoft.com/office/drawing/2014/main" id="{400CF224-762E-9761-259E-05114F737F67}"/>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4" name="Rectangle 63">
              <a:extLst>
                <a:ext uri="{FF2B5EF4-FFF2-40B4-BE49-F238E27FC236}">
                  <a16:creationId xmlns:a16="http://schemas.microsoft.com/office/drawing/2014/main" id="{CA2102C1-DB55-658A-CAF7-815FBEDC191F}"/>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5" name="Rectangle 64">
              <a:extLst>
                <a:ext uri="{FF2B5EF4-FFF2-40B4-BE49-F238E27FC236}">
                  <a16:creationId xmlns:a16="http://schemas.microsoft.com/office/drawing/2014/main" id="{B87A7A9B-81B2-5DFC-ADCD-03B00B601B23}"/>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6" name="Rectangle 65">
              <a:extLst>
                <a:ext uri="{FF2B5EF4-FFF2-40B4-BE49-F238E27FC236}">
                  <a16:creationId xmlns:a16="http://schemas.microsoft.com/office/drawing/2014/main" id="{EA8227DA-4429-5C5E-31EA-FCFE92DAC6B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67" name="Rectangle 66">
              <a:extLst>
                <a:ext uri="{FF2B5EF4-FFF2-40B4-BE49-F238E27FC236}">
                  <a16:creationId xmlns:a16="http://schemas.microsoft.com/office/drawing/2014/main" id="{E13DC94F-77CF-44DA-94AC-756C99DD957F}"/>
                </a:ext>
              </a:extLst>
            </p:cNvPr>
            <p:cNvSpPr/>
            <p:nvPr userDrawn="1"/>
          </p:nvSpPr>
          <p:spPr>
            <a:xfrm>
              <a:off x="10459487"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3734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0072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1">
                    <a:lumMod val="40000"/>
                    <a:lumOff val="6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1">
                    <a:lumMod val="40000"/>
                    <a:lumOff val="6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1">
                    <a:lumMod val="40000"/>
                    <a:lumOff val="60000"/>
                  </a:schemeClr>
                </a:solidFill>
              </a:defRPr>
            </a:lvl1pPr>
          </a:lstStyle>
          <a:p>
            <a:fld id="{672B7600-67E3-4D97-B453-880E2742B982}" type="slidenum">
              <a:rPr lang="en-US" smtClean="0"/>
              <a:pPr/>
              <a:t>‹#›</a:t>
            </a:fld>
            <a:endParaRPr lang="en-US"/>
          </a:p>
        </p:txBody>
      </p:sp>
      <p:grpSp>
        <p:nvGrpSpPr>
          <p:cNvPr id="12" name="Group 11">
            <a:extLst>
              <a:ext uri="{FF2B5EF4-FFF2-40B4-BE49-F238E27FC236}">
                <a16:creationId xmlns:a16="http://schemas.microsoft.com/office/drawing/2014/main" id="{7A747308-850C-D21F-F92B-164AA2F7009A}"/>
              </a:ext>
            </a:extLst>
          </p:cNvPr>
          <p:cNvGrpSpPr/>
          <p:nvPr userDrawn="1"/>
        </p:nvGrpSpPr>
        <p:grpSpPr>
          <a:xfrm>
            <a:off x="12313760" y="-58780"/>
            <a:ext cx="1738741" cy="604829"/>
            <a:chOff x="-1808527" y="-16654"/>
            <a:chExt cx="1738741" cy="604829"/>
          </a:xfrm>
        </p:grpSpPr>
        <p:grpSp>
          <p:nvGrpSpPr>
            <p:cNvPr id="13" name="Group 12">
              <a:extLst>
                <a:ext uri="{FF2B5EF4-FFF2-40B4-BE49-F238E27FC236}">
                  <a16:creationId xmlns:a16="http://schemas.microsoft.com/office/drawing/2014/main" id="{E243B4E1-A52F-A6B9-109A-D7577B7E4F0B}"/>
                </a:ext>
              </a:extLst>
            </p:cNvPr>
            <p:cNvGrpSpPr/>
            <p:nvPr userDrawn="1"/>
          </p:nvGrpSpPr>
          <p:grpSpPr>
            <a:xfrm>
              <a:off x="-1808527" y="-16654"/>
              <a:ext cx="1738741" cy="604829"/>
              <a:chOff x="-2250002" y="21447"/>
              <a:chExt cx="1738741" cy="604829"/>
            </a:xfrm>
          </p:grpSpPr>
          <p:sp>
            <p:nvSpPr>
              <p:cNvPr id="17" name="TextBox 16">
                <a:extLst>
                  <a:ext uri="{FF2B5EF4-FFF2-40B4-BE49-F238E27FC236}">
                    <a16:creationId xmlns:a16="http://schemas.microsoft.com/office/drawing/2014/main" id="{681C8CC3-B46F-F44B-4F2B-A2749B66DCA2}"/>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18" name="TextBox 17">
                <a:extLst>
                  <a:ext uri="{FF2B5EF4-FFF2-40B4-BE49-F238E27FC236}">
                    <a16:creationId xmlns:a16="http://schemas.microsoft.com/office/drawing/2014/main" id="{95B01F25-9CCA-6B84-4835-97D842B0A004}"/>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14" name="Group 13">
              <a:extLst>
                <a:ext uri="{FF2B5EF4-FFF2-40B4-BE49-F238E27FC236}">
                  <a16:creationId xmlns:a16="http://schemas.microsoft.com/office/drawing/2014/main" id="{5917D23E-2283-4B57-E472-C12B04CA2EB2}"/>
                </a:ext>
              </a:extLst>
            </p:cNvPr>
            <p:cNvGrpSpPr/>
            <p:nvPr userDrawn="1"/>
          </p:nvGrpSpPr>
          <p:grpSpPr>
            <a:xfrm>
              <a:off x="-1719071" y="218885"/>
              <a:ext cx="1547194" cy="159662"/>
              <a:chOff x="757647" y="1021854"/>
              <a:chExt cx="5325710" cy="549583"/>
            </a:xfrm>
          </p:grpSpPr>
          <p:sp>
            <p:nvSpPr>
              <p:cNvPr id="15" name="Shape">
                <a:extLst>
                  <a:ext uri="{FF2B5EF4-FFF2-40B4-BE49-F238E27FC236}">
                    <a16:creationId xmlns:a16="http://schemas.microsoft.com/office/drawing/2014/main" id="{12AFB922-4295-A7CC-A0D9-3F347AF63CA9}"/>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5E756AE5-DB9F-A5D4-42E0-43CC4B2244C7}"/>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19" name="Rectangle 18">
            <a:extLst>
              <a:ext uri="{FF2B5EF4-FFF2-40B4-BE49-F238E27FC236}">
                <a16:creationId xmlns:a16="http://schemas.microsoft.com/office/drawing/2014/main" id="{726C3D43-BE15-A5F2-DC6E-4B868EF0B981}"/>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1"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569164282"/>
      </p:ext>
    </p:extLst>
  </p:cSld>
  <p:clrMap bg1="lt1" tx1="dk1" bg2="lt2" tx2="dk2" accent1="accent1" accent2="accent2" accent3="accent3" accent4="accent4" accent5="accent5" accent6="accent6" hlink="hlink" folHlink="folHlink"/>
  <p:sldLayoutIdLst>
    <p:sldLayoutId id="2147483696" r:id="rId1"/>
    <p:sldLayoutId id="2147483704" r:id="rId2"/>
    <p:sldLayoutId id="2147483697" r:id="rId3"/>
    <p:sldLayoutId id="2147483698" r:id="rId4"/>
    <p:sldLayoutId id="2147483699" r:id="rId5"/>
    <p:sldLayoutId id="2147483700" r:id="rId6"/>
    <p:sldLayoutId id="2147483701" r:id="rId7"/>
    <p:sldLayoutId id="2147483702" r:id="rId8"/>
    <p:sldLayoutId id="2147483703" r:id="rId9"/>
  </p:sldLayoutIdLst>
  <p:hf hdr="0"/>
  <p:txStyles>
    <p:titleStyle>
      <a:lvl1pPr algn="l" defTabSz="914400" rtl="0" eaLnBrk="1" latinLnBrk="0" hangingPunct="1">
        <a:lnSpc>
          <a:spcPct val="90000"/>
        </a:lnSpc>
        <a:spcBef>
          <a:spcPct val="0"/>
        </a:spcBef>
        <a:buNone/>
        <a:defRPr sz="4400" kern="1200">
          <a:solidFill>
            <a:schemeClr val="accent3">
              <a:lumMod val="20000"/>
              <a:lumOff val="80000"/>
            </a:schemeClr>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accent3">
              <a:lumMod val="20000"/>
              <a:lumOff val="80000"/>
            </a:schemeClr>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accent3">
              <a:lumMod val="20000"/>
              <a:lumOff val="80000"/>
            </a:schemeClr>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accent3">
              <a:lumMod val="20000"/>
              <a:lumOff val="80000"/>
            </a:schemeClr>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3">
              <a:lumMod val="20000"/>
              <a:lumOff val="80000"/>
            </a:schemeClr>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3">
              <a:lumMod val="20000"/>
              <a:lumOff val="8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313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33FD1-599D-A8B9-C85E-AF821E70321A}"/>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C442CDA0-D165-E3F0-F2F4-2A3E7254AA5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7629856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DFDCCF">
                    <a:lumMod val="75000"/>
                  </a:srgbClr>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DFDCCF">
                    <a:lumMod val="75000"/>
                  </a:srgbClr>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DFDCCF">
                    <a:lumMod val="75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srgbClr val="DFDCCF">
                  <a:lumMod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9340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DBAC76">
                    <a:lumMod val="40000"/>
                    <a:lumOff val="60000"/>
                  </a:srgbClr>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DBAC76">
                    <a:lumMod val="40000"/>
                    <a:lumOff val="60000"/>
                  </a:srgbClr>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DBAC76">
                    <a:lumMod val="40000"/>
                    <a:lumOff val="60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srgbClr val="DBAC76">
                  <a:lumMod val="40000"/>
                  <a:lumOff val="6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89178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4513076"/>
            <a:ext cx="10515600" cy="1133475"/>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5724524"/>
            <a:ext cx="10515600" cy="365126"/>
          </a:xfrm>
        </p:spPr>
        <p:txBody>
          <a:bodyPr>
            <a:normAutofit fontScale="92500" lnSpcReduction="20000"/>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DFDCCF">
                    <a:lumMod val="75000"/>
                  </a:srgbClr>
                </a:solidFill>
                <a:effectLst/>
                <a:uLnTx/>
                <a:uFillTx/>
                <a:latin typeface="Calibri" panose="020F0502020204030204"/>
                <a:ea typeface="+mn-ea"/>
                <a:cs typeface="+mn-cs"/>
              </a:rPr>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DFDCCF">
                    <a:lumMod val="75000"/>
                  </a:srgbClr>
                </a:solidFill>
                <a:effectLst/>
                <a:uLnTx/>
                <a:uFillTx/>
                <a:latin typeface="Calibri" panose="020F0502020204030204"/>
                <a:ea typeface="+mn-ea"/>
                <a:cs typeface="+mn-cs"/>
              </a:rPr>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DFDCCF">
                    <a:lumMod val="75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srgbClr val="DFDCCF">
                  <a:lumMod val="75000"/>
                </a:srgbClr>
              </a:solidFill>
              <a:effectLst/>
              <a:uLnTx/>
              <a:uFillTx/>
              <a:latin typeface="Calibri" panose="020F0502020204030204"/>
              <a:ea typeface="+mn-ea"/>
              <a:cs typeface="+mn-cs"/>
            </a:endParaRPr>
          </a:p>
        </p:txBody>
      </p:sp>
      <p:sp>
        <p:nvSpPr>
          <p:cNvPr id="11" name="Picture Placeholder 10">
            <a:extLst>
              <a:ext uri="{FF2B5EF4-FFF2-40B4-BE49-F238E27FC236}">
                <a16:creationId xmlns:a16="http://schemas.microsoft.com/office/drawing/2014/main" id="{8946BB06-EED6-0323-F949-9608D5A8255A}"/>
              </a:ext>
            </a:extLst>
          </p:cNvPr>
          <p:cNvSpPr>
            <a:spLocks noGrp="1"/>
          </p:cNvSpPr>
          <p:nvPr>
            <p:ph type="pic" sz="quarter" idx="13"/>
          </p:nvPr>
        </p:nvSpPr>
        <p:spPr/>
        <p:txBody>
          <a:bodyPr/>
          <a:lstStyle/>
          <a:p>
            <a:endParaRPr lang="en-US"/>
          </a:p>
        </p:txBody>
      </p:sp>
    </p:spTree>
    <p:extLst>
      <p:ext uri="{BB962C8B-B14F-4D97-AF65-F5344CB8AC3E}">
        <p14:creationId xmlns:p14="http://schemas.microsoft.com/office/powerpoint/2010/main" val="24030680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DBAC76">
                    <a:lumMod val="40000"/>
                    <a:lumOff val="60000"/>
                  </a:srgbClr>
                </a:solidFill>
                <a:effectLst/>
                <a:uLnTx/>
                <a:uFillTx/>
                <a:latin typeface="Calibri" panose="020F0502020204030204"/>
                <a:ea typeface="+mn-ea"/>
                <a:cs typeface="+mn-cs"/>
              </a:rPr>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DBAC76">
                    <a:lumMod val="40000"/>
                    <a:lumOff val="60000"/>
                  </a:srgbClr>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DBAC76">
                    <a:lumMod val="40000"/>
                    <a:lumOff val="60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srgbClr val="DBAC76">
                  <a:lumMod val="40000"/>
                  <a:lumOff val="6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40866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376961"/>
            <a:ext cx="7075021" cy="1913003"/>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2450531"/>
            <a:ext cx="4789021"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1407459" cy="365125"/>
          </a:xfr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DBAC76">
                    <a:lumMod val="40000"/>
                    <a:lumOff val="60000"/>
                  </a:srgbClr>
                </a:solidFill>
                <a:effectLst/>
                <a:uLnTx/>
                <a:uFillTx/>
                <a:latin typeface="Calibri" panose="020F0502020204030204"/>
                <a:ea typeface="+mn-ea"/>
                <a:cs typeface="+mn-cs"/>
              </a:rPr>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2424953" y="6356350"/>
            <a:ext cx="3935506" cy="365125"/>
          </a:xfr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DBAC76">
                    <a:lumMod val="40000"/>
                    <a:lumOff val="60000"/>
                  </a:srgbClr>
                </a:solidFill>
                <a:effectLst/>
                <a:uLnTx/>
                <a:uFillTx/>
                <a:latin typeface="Calibri" panose="020F0502020204030204"/>
                <a:ea typeface="+mn-ea"/>
                <a:cs typeface="+mn-cs"/>
              </a:rPr>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9802906" y="6356350"/>
            <a:ext cx="981635"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72B7600-67E3-4D97-B453-880E2742B982}" type="slidenum">
              <a:rPr kumimoji="0" lang="en-US" sz="1200" b="0" i="0" u="none" strike="noStrike" kern="1200" cap="none" spc="0" normalizeH="0" baseline="0" noProof="0" smtClean="0">
                <a:ln>
                  <a:noFill/>
                </a:ln>
                <a:solidFill>
                  <a:srgbClr val="DBAC76">
                    <a:lumMod val="40000"/>
                    <a:lumOff val="60000"/>
                  </a:srgbClr>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srgbClr val="DBAC76">
                  <a:lumMod val="40000"/>
                  <a:lumOff val="60000"/>
                </a:srgbClr>
              </a:solidFill>
              <a:effectLst/>
              <a:uLnTx/>
              <a:uFillTx/>
              <a:latin typeface="Calibri" panose="020F0502020204030204"/>
              <a:ea typeface="+mn-ea"/>
              <a:cs typeface="+mn-cs"/>
            </a:endParaRPr>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3810387" y="5358080"/>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3810387" y="5585413"/>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3810387" y="5812746"/>
            <a:ext cx="1701800" cy="228600"/>
          </a:xfrm>
        </p:spPr>
        <p:txBody>
          <a:bodyPr/>
          <a:lstStyle/>
          <a:p>
            <a:r>
              <a:rPr lang="en-US" dirty="0"/>
              <a:t>Your Company</a:t>
            </a:r>
          </a:p>
        </p:txBody>
      </p:sp>
      <p:sp>
        <p:nvSpPr>
          <p:cNvPr id="12" name="Picture Placeholder 11">
            <a:extLst>
              <a:ext uri="{FF2B5EF4-FFF2-40B4-BE49-F238E27FC236}">
                <a16:creationId xmlns:a16="http://schemas.microsoft.com/office/drawing/2014/main" id="{D3957946-A762-640E-3834-ECA6C873B41B}"/>
              </a:ext>
            </a:extLst>
          </p:cNvPr>
          <p:cNvSpPr>
            <a:spLocks noGrp="1"/>
          </p:cNvSpPr>
          <p:nvPr>
            <p:ph type="pic" sz="quarter" idx="17"/>
          </p:nvPr>
        </p:nvSpPr>
        <p:spPr/>
        <p:txBody>
          <a:bodyPr/>
          <a:lstStyle/>
          <a:p>
            <a:endParaRPr lang="en-US"/>
          </a:p>
        </p:txBody>
      </p:sp>
    </p:spTree>
    <p:extLst>
      <p:ext uri="{BB962C8B-B14F-4D97-AF65-F5344CB8AC3E}">
        <p14:creationId xmlns:p14="http://schemas.microsoft.com/office/powerpoint/2010/main" val="1515969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6474286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1_PresentationGO">
  <a:themeElements>
    <a:clrScheme name="PGO - Lawyer">
      <a:dk1>
        <a:srgbClr val="000000"/>
      </a:dk1>
      <a:lt1>
        <a:srgbClr val="DFDCD0"/>
      </a:lt1>
      <a:dk2>
        <a:srgbClr val="110F0F"/>
      </a:dk2>
      <a:lt2>
        <a:srgbClr val="DFDCD0"/>
      </a:lt2>
      <a:accent1>
        <a:srgbClr val="DBAC76"/>
      </a:accent1>
      <a:accent2>
        <a:srgbClr val="DFDCCF"/>
      </a:accent2>
      <a:accent3>
        <a:srgbClr val="CAC3B0"/>
      </a:accent3>
      <a:accent4>
        <a:srgbClr val="A28D00"/>
      </a:accent4>
      <a:accent5>
        <a:srgbClr val="5B9B4B"/>
      </a:accent5>
      <a:accent6>
        <a:srgbClr val="706147"/>
      </a:accent6>
      <a:hlink>
        <a:srgbClr val="E3C459"/>
      </a:hlink>
      <a:folHlink>
        <a:srgbClr val="F29B13"/>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90-Lawyer-Template-PGo-16_9.pptx" id="{4AA426E4-8E05-4091-AEC2-C00F0899BE11}" vid="{1A47FF6F-1A9A-4A2F-AD23-CDEAA8C4DEC5}"/>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90-Lawyer-Template-PGo-16_9.pptx" id="{4AA426E4-8E05-4091-AEC2-C00F0899BE11}" vid="{119ABD6B-725C-4964-9B2C-77E7D6ED028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93</TotalTime>
  <Words>385</Words>
  <Application>Microsoft Office PowerPoint</Application>
  <PresentationFormat>Widescreen</PresentationFormat>
  <Paragraphs>54</Paragraphs>
  <Slides>9</Slides>
  <Notes>9</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9</vt:i4>
      </vt:variant>
    </vt:vector>
  </HeadingPairs>
  <TitlesOfParts>
    <vt:vector size="14" baseType="lpstr">
      <vt:lpstr>Arial</vt:lpstr>
      <vt:lpstr>Calibri</vt:lpstr>
      <vt:lpstr>Calibri Light</vt:lpstr>
      <vt:lpstr>1_PresentationGO</vt:lpstr>
      <vt:lpstr>Designed by PresentationGO</vt:lpstr>
      <vt:lpstr>PowerPoint Presentation</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Lawyer Template</dc:title>
  <dc:creator>PresentationGO.com</dc:creator>
  <dc:description>© Copyright PresentationGO.com</dc:description>
  <cp:lastModifiedBy>Christophe Barroche</cp:lastModifiedBy>
  <cp:revision>14</cp:revision>
  <dcterms:created xsi:type="dcterms:W3CDTF">2024-03-24T23:32:28Z</dcterms:created>
  <dcterms:modified xsi:type="dcterms:W3CDTF">2024-08-09T18:23:57Z</dcterms:modified>
  <cp:category>Templates</cp:category>
</cp:coreProperties>
</file>