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49" autoAdjust="0"/>
    <p:restoredTop sz="94694" autoAdjust="0"/>
  </p:normalViewPr>
  <p:slideViewPr>
    <p:cSldViewPr snapToGrid="0">
      <p:cViewPr varScale="1">
        <p:scale>
          <a:sx n="69" d="100"/>
          <a:sy n="69" d="100"/>
        </p:scale>
        <p:origin x="96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1" y="1741223"/>
            <a:ext cx="5985163" cy="189563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16582" y="3728931"/>
            <a:ext cx="4114800" cy="1211203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2510" y="365125"/>
            <a:ext cx="3811433" cy="203369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2510" y="2576945"/>
            <a:ext cx="6329002" cy="3342592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3210" y="365125"/>
            <a:ext cx="3643850" cy="12795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13210" y="1888177"/>
            <a:ext cx="6315798" cy="3811980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7639" y="1073151"/>
            <a:ext cx="5895109" cy="2394776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77639" y="3560002"/>
            <a:ext cx="5895109" cy="1081848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5756F5C-27CC-5AAD-E3FF-B2FEE60861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1C1E1CF-2B9E-75F1-6438-0C2E9F164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EDE73DB-8D00-1CC7-295E-D4067B9D2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5719" y="1353786"/>
            <a:ext cx="5000501" cy="2818885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93225" y="4264747"/>
            <a:ext cx="4762995" cy="922073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F9BE107-BCEE-2F55-7D3D-D5B0E73C3E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37BCF2B-2397-0CE2-C7D9-CE73606C6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FCFA2F8-6F10-CDA8-DC0E-A3AB1F89A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9492" y="1609057"/>
            <a:ext cx="6222670" cy="1819944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39492" y="3531178"/>
            <a:ext cx="6222670" cy="776135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88450" y="4243068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02500" y="456818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302500" y="479551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302500" y="502285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F035EDB-0FF7-0ACB-26BD-4088F3328B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9C26199-D9F8-1610-8784-6C908D059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88BFB36-F2C2-C530-643D-7C69B9A75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 userDrawn="1"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C1E73DAF-C69C-778D-449A-A4707BA5946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89_T_PGO_Island-Paradise.pptx" id="{9801BEB8-6D71-42ED-BE29-1CFAE07D4F42}" vid="{75671270-DF37-47EB-AF52-893263268AF7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89_T_PGO_Island-Paradise.pptx" id="{9801BEB8-6D71-42ED-BE29-1CFAE07D4F42}" vid="{A78C1400-47EE-42BF-BFBF-10C84D0B368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Words>326</Words>
  <Application>Microsoft Office PowerPoint</Application>
  <PresentationFormat>Widescreen</PresentationFormat>
  <Paragraphs>51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Island Paradise</dc:title>
  <dc:creator>PresentationGO.com</dc:creator>
  <dc:description>© Copyright PresentationGO.com</dc:description>
  <cp:lastModifiedBy>Christophe Barroche</cp:lastModifiedBy>
  <cp:revision>4</cp:revision>
  <dcterms:created xsi:type="dcterms:W3CDTF">2024-07-09T12:58:21Z</dcterms:created>
  <dcterms:modified xsi:type="dcterms:W3CDTF">2024-07-09T13:19:53Z</dcterms:modified>
  <cp:category>Templates</cp:category>
</cp:coreProperties>
</file>