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9" autoAdjust="0"/>
    <p:restoredTop sz="94718" autoAdjust="0"/>
  </p:normalViewPr>
  <p:slideViewPr>
    <p:cSldViewPr snapToGrid="0">
      <p:cViewPr varScale="1">
        <p:scale>
          <a:sx n="69" d="100"/>
          <a:sy n="69" d="100"/>
        </p:scale>
        <p:origin x="19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>
            <a:extLst>
              <a:ext uri="{FF2B5EF4-FFF2-40B4-BE49-F238E27FC236}">
                <a16:creationId xmlns:a16="http://schemas.microsoft.com/office/drawing/2014/main" id="{7A06C242-B814-091E-5011-72C3A8E8F8C1}"/>
              </a:ext>
            </a:extLst>
          </p:cNvPr>
          <p:cNvSpPr/>
          <p:nvPr userDrawn="1"/>
        </p:nvSpPr>
        <p:spPr>
          <a:xfrm>
            <a:off x="1" y="844952"/>
            <a:ext cx="4676174" cy="4847606"/>
          </a:xfrm>
          <a:custGeom>
            <a:avLst/>
            <a:gdLst>
              <a:gd name="connsiteX0" fmla="*/ 2252370 w 4676174"/>
              <a:gd name="connsiteY0" fmla="*/ 0 h 4847606"/>
              <a:gd name="connsiteX1" fmla="*/ 4676174 w 4676174"/>
              <a:gd name="connsiteY1" fmla="*/ 2423803 h 4847606"/>
              <a:gd name="connsiteX2" fmla="*/ 2252370 w 4676174"/>
              <a:gd name="connsiteY2" fmla="*/ 4847606 h 4847606"/>
              <a:gd name="connsiteX3" fmla="*/ 19042 w 4676174"/>
              <a:gd name="connsiteY3" fmla="*/ 3367257 h 4847606"/>
              <a:gd name="connsiteX4" fmla="*/ 0 w 4676174"/>
              <a:gd name="connsiteY4" fmla="*/ 3315231 h 4847606"/>
              <a:gd name="connsiteX5" fmla="*/ 0 w 4676174"/>
              <a:gd name="connsiteY5" fmla="*/ 1532375 h 4847606"/>
              <a:gd name="connsiteX6" fmla="*/ 19042 w 4676174"/>
              <a:gd name="connsiteY6" fmla="*/ 1480350 h 4847606"/>
              <a:gd name="connsiteX7" fmla="*/ 2252370 w 4676174"/>
              <a:gd name="connsiteY7" fmla="*/ 0 h 4847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76174" h="4847606">
                <a:moveTo>
                  <a:pt x="2252370" y="0"/>
                </a:moveTo>
                <a:cubicBezTo>
                  <a:pt x="3590999" y="0"/>
                  <a:pt x="4676174" y="1085174"/>
                  <a:pt x="4676174" y="2423803"/>
                </a:cubicBezTo>
                <a:cubicBezTo>
                  <a:pt x="4676174" y="3762432"/>
                  <a:pt x="3590999" y="4847606"/>
                  <a:pt x="2252370" y="4847606"/>
                </a:cubicBezTo>
                <a:cubicBezTo>
                  <a:pt x="1248399" y="4847606"/>
                  <a:pt x="386995" y="4237196"/>
                  <a:pt x="19042" y="3367257"/>
                </a:cubicBezTo>
                <a:lnTo>
                  <a:pt x="0" y="3315231"/>
                </a:lnTo>
                <a:lnTo>
                  <a:pt x="0" y="1532375"/>
                </a:lnTo>
                <a:lnTo>
                  <a:pt x="19042" y="1480350"/>
                </a:lnTo>
                <a:cubicBezTo>
                  <a:pt x="386995" y="610411"/>
                  <a:pt x="1248399" y="0"/>
                  <a:pt x="2252370" y="0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91A20C53-0794-1358-AC3E-C6DCE5C18B5D}"/>
              </a:ext>
            </a:extLst>
          </p:cNvPr>
          <p:cNvSpPr/>
          <p:nvPr userDrawn="1"/>
        </p:nvSpPr>
        <p:spPr>
          <a:xfrm>
            <a:off x="9435558" y="3429000"/>
            <a:ext cx="2759497" cy="3429000"/>
          </a:xfrm>
          <a:custGeom>
            <a:avLst/>
            <a:gdLst>
              <a:gd name="connsiteX0" fmla="*/ 2059199 w 2759497"/>
              <a:gd name="connsiteY0" fmla="*/ 0 h 3429000"/>
              <a:gd name="connsiteX1" fmla="*/ 2671542 w 2759497"/>
              <a:gd name="connsiteY1" fmla="*/ 92578 h 3429000"/>
              <a:gd name="connsiteX2" fmla="*/ 2759497 w 2759497"/>
              <a:gd name="connsiteY2" fmla="*/ 124770 h 3429000"/>
              <a:gd name="connsiteX3" fmla="*/ 2759497 w 2759497"/>
              <a:gd name="connsiteY3" fmla="*/ 3429000 h 3429000"/>
              <a:gd name="connsiteX4" fmla="*/ 524716 w 2759497"/>
              <a:gd name="connsiteY4" fmla="*/ 3429000 h 3429000"/>
              <a:gd name="connsiteX5" fmla="*/ 470221 w 2759497"/>
              <a:gd name="connsiteY5" fmla="*/ 3369041 h 3429000"/>
              <a:gd name="connsiteX6" fmla="*/ 0 w 2759497"/>
              <a:gd name="connsiteY6" fmla="*/ 2059199 h 3429000"/>
              <a:gd name="connsiteX7" fmla="*/ 2059199 w 2759497"/>
              <a:gd name="connsiteY7" fmla="*/ 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59497" h="3429000">
                <a:moveTo>
                  <a:pt x="2059199" y="0"/>
                </a:moveTo>
                <a:cubicBezTo>
                  <a:pt x="2272436" y="0"/>
                  <a:pt x="2478103" y="32412"/>
                  <a:pt x="2671542" y="92578"/>
                </a:cubicBezTo>
                <a:lnTo>
                  <a:pt x="2759497" y="124770"/>
                </a:lnTo>
                <a:lnTo>
                  <a:pt x="2759497" y="3429000"/>
                </a:lnTo>
                <a:lnTo>
                  <a:pt x="524716" y="3429000"/>
                </a:lnTo>
                <a:lnTo>
                  <a:pt x="470221" y="3369041"/>
                </a:lnTo>
                <a:cubicBezTo>
                  <a:pt x="176464" y="3013090"/>
                  <a:pt x="0" y="2556752"/>
                  <a:pt x="0" y="2059199"/>
                </a:cubicBezTo>
                <a:cubicBezTo>
                  <a:pt x="0" y="921935"/>
                  <a:pt x="921935" y="0"/>
                  <a:pt x="2059199" y="0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247" y="1478133"/>
            <a:ext cx="3715472" cy="3622014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46920" y="4386805"/>
            <a:ext cx="2484120" cy="21181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F0E83983-2E87-8917-1681-FF6CC48C14EC}"/>
              </a:ext>
            </a:extLst>
          </p:cNvPr>
          <p:cNvSpPr/>
          <p:nvPr userDrawn="1"/>
        </p:nvSpPr>
        <p:spPr>
          <a:xfrm>
            <a:off x="-1527" y="-2669243"/>
            <a:ext cx="5359078" cy="5611534"/>
          </a:xfrm>
          <a:custGeom>
            <a:avLst/>
            <a:gdLst>
              <a:gd name="connsiteX0" fmla="*/ 0 w 5359078"/>
              <a:gd name="connsiteY0" fmla="*/ 2669240 h 5611534"/>
              <a:gd name="connsiteX1" fmla="*/ 5352184 w 5359078"/>
              <a:gd name="connsiteY1" fmla="*/ 2669240 h 5611534"/>
              <a:gd name="connsiteX2" fmla="*/ 5359078 w 5359078"/>
              <a:gd name="connsiteY2" fmla="*/ 2805767 h 5611534"/>
              <a:gd name="connsiteX3" fmla="*/ 2553311 w 5359078"/>
              <a:gd name="connsiteY3" fmla="*/ 5611534 h 5611534"/>
              <a:gd name="connsiteX4" fmla="*/ 86185 w 5359078"/>
              <a:gd name="connsiteY4" fmla="*/ 4143162 h 5611534"/>
              <a:gd name="connsiteX5" fmla="*/ 0 w 5359078"/>
              <a:gd name="connsiteY5" fmla="*/ 3964253 h 5611534"/>
              <a:gd name="connsiteX6" fmla="*/ 2553311 w 5359078"/>
              <a:gd name="connsiteY6" fmla="*/ 0 h 5611534"/>
              <a:gd name="connsiteX7" fmla="*/ 4338040 w 5359078"/>
              <a:gd name="connsiteY7" fmla="*/ 640701 h 5611534"/>
              <a:gd name="connsiteX8" fmla="*/ 4461121 w 5359078"/>
              <a:gd name="connsiteY8" fmla="*/ 752565 h 5611534"/>
              <a:gd name="connsiteX9" fmla="*/ 645501 w 5359078"/>
              <a:gd name="connsiteY9" fmla="*/ 752565 h 5611534"/>
              <a:gd name="connsiteX10" fmla="*/ 768583 w 5359078"/>
              <a:gd name="connsiteY10" fmla="*/ 640701 h 5611534"/>
              <a:gd name="connsiteX11" fmla="*/ 2553311 w 5359078"/>
              <a:gd name="connsiteY11" fmla="*/ 0 h 561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59078" h="5611534">
                <a:moveTo>
                  <a:pt x="0" y="2669240"/>
                </a:moveTo>
                <a:lnTo>
                  <a:pt x="5352184" y="2669240"/>
                </a:lnTo>
                <a:lnTo>
                  <a:pt x="5359078" y="2805767"/>
                </a:lnTo>
                <a:cubicBezTo>
                  <a:pt x="5359078" y="4355349"/>
                  <a:pt x="4102893" y="5611534"/>
                  <a:pt x="2553311" y="5611534"/>
                </a:cubicBezTo>
                <a:cubicBezTo>
                  <a:pt x="1487974" y="5611534"/>
                  <a:pt x="561312" y="5017791"/>
                  <a:pt x="86185" y="4143162"/>
                </a:cubicBezTo>
                <a:lnTo>
                  <a:pt x="0" y="3964253"/>
                </a:lnTo>
                <a:close/>
                <a:moveTo>
                  <a:pt x="2553311" y="0"/>
                </a:moveTo>
                <a:cubicBezTo>
                  <a:pt x="3231253" y="0"/>
                  <a:pt x="3853038" y="240442"/>
                  <a:pt x="4338040" y="640701"/>
                </a:cubicBezTo>
                <a:lnTo>
                  <a:pt x="4461121" y="752565"/>
                </a:lnTo>
                <a:lnTo>
                  <a:pt x="645501" y="752565"/>
                </a:lnTo>
                <a:lnTo>
                  <a:pt x="768583" y="640701"/>
                </a:lnTo>
                <a:cubicBezTo>
                  <a:pt x="1253585" y="240442"/>
                  <a:pt x="1875369" y="0"/>
                  <a:pt x="2553311" y="0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DEC71A20-1060-55F3-6260-ACB009CE2194}"/>
              </a:ext>
            </a:extLst>
          </p:cNvPr>
          <p:cNvSpPr/>
          <p:nvPr userDrawn="1"/>
        </p:nvSpPr>
        <p:spPr>
          <a:xfrm>
            <a:off x="2" y="1612684"/>
            <a:ext cx="6024939" cy="5245316"/>
          </a:xfrm>
          <a:custGeom>
            <a:avLst/>
            <a:gdLst>
              <a:gd name="connsiteX0" fmla="*/ 2888976 w 6024939"/>
              <a:gd name="connsiteY0" fmla="*/ 0 h 5245316"/>
              <a:gd name="connsiteX1" fmla="*/ 6024939 w 6024939"/>
              <a:gd name="connsiteY1" fmla="*/ 3135962 h 5245316"/>
              <a:gd name="connsiteX2" fmla="*/ 5308837 w 6024939"/>
              <a:gd name="connsiteY2" fmla="*/ 5130725 h 5245316"/>
              <a:gd name="connsiteX3" fmla="*/ 5204690 w 6024939"/>
              <a:gd name="connsiteY3" fmla="*/ 5245316 h 5245316"/>
              <a:gd name="connsiteX4" fmla="*/ 573263 w 6024939"/>
              <a:gd name="connsiteY4" fmla="*/ 5245316 h 5245316"/>
              <a:gd name="connsiteX5" fmla="*/ 469116 w 6024939"/>
              <a:gd name="connsiteY5" fmla="*/ 5130725 h 5245316"/>
              <a:gd name="connsiteX6" fmla="*/ 131508 w 6024939"/>
              <a:gd name="connsiteY6" fmla="*/ 4630748 h 5245316"/>
              <a:gd name="connsiteX7" fmla="*/ 0 w 6024939"/>
              <a:gd name="connsiteY7" fmla="*/ 4357755 h 5245316"/>
              <a:gd name="connsiteX8" fmla="*/ 0 w 6024939"/>
              <a:gd name="connsiteY8" fmla="*/ 1914170 h 5245316"/>
              <a:gd name="connsiteX9" fmla="*/ 131508 w 6024939"/>
              <a:gd name="connsiteY9" fmla="*/ 1641177 h 5245316"/>
              <a:gd name="connsiteX10" fmla="*/ 2888976 w 6024939"/>
              <a:gd name="connsiteY10" fmla="*/ 0 h 5245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024939" h="5245316">
                <a:moveTo>
                  <a:pt x="2888976" y="0"/>
                </a:moveTo>
                <a:cubicBezTo>
                  <a:pt x="4620920" y="0"/>
                  <a:pt x="6024939" y="1404018"/>
                  <a:pt x="6024939" y="3135962"/>
                </a:cubicBezTo>
                <a:cubicBezTo>
                  <a:pt x="6024939" y="3893688"/>
                  <a:pt x="5756201" y="4588646"/>
                  <a:pt x="5308837" y="5130725"/>
                </a:cubicBezTo>
                <a:lnTo>
                  <a:pt x="5204690" y="5245316"/>
                </a:lnTo>
                <a:lnTo>
                  <a:pt x="573263" y="5245316"/>
                </a:lnTo>
                <a:lnTo>
                  <a:pt x="469116" y="5130725"/>
                </a:lnTo>
                <a:cubicBezTo>
                  <a:pt x="341297" y="4975846"/>
                  <a:pt x="228061" y="4808486"/>
                  <a:pt x="131508" y="4630748"/>
                </a:cubicBezTo>
                <a:lnTo>
                  <a:pt x="0" y="4357755"/>
                </a:lnTo>
                <a:lnTo>
                  <a:pt x="0" y="1914170"/>
                </a:lnTo>
                <a:lnTo>
                  <a:pt x="131508" y="1641177"/>
                </a:lnTo>
                <a:cubicBezTo>
                  <a:pt x="662550" y="663618"/>
                  <a:pt x="1698265" y="0"/>
                  <a:pt x="2888976" y="0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586" y="365125"/>
            <a:ext cx="467617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586" y="2453640"/>
            <a:ext cx="4803492" cy="390271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E58EA8D6-AF62-96C7-3EB3-E2ED9D268EFE}"/>
              </a:ext>
            </a:extLst>
          </p:cNvPr>
          <p:cNvSpPr/>
          <p:nvPr userDrawn="1"/>
        </p:nvSpPr>
        <p:spPr>
          <a:xfrm>
            <a:off x="6268301" y="-2529642"/>
            <a:ext cx="5611534" cy="5611534"/>
          </a:xfrm>
          <a:custGeom>
            <a:avLst/>
            <a:gdLst>
              <a:gd name="connsiteX0" fmla="*/ 13943 w 5611534"/>
              <a:gd name="connsiteY0" fmla="*/ 2529639 h 5611534"/>
              <a:gd name="connsiteX1" fmla="*/ 5597591 w 5611534"/>
              <a:gd name="connsiteY1" fmla="*/ 2529639 h 5611534"/>
              <a:gd name="connsiteX2" fmla="*/ 5611534 w 5611534"/>
              <a:gd name="connsiteY2" fmla="*/ 2805767 h 5611534"/>
              <a:gd name="connsiteX3" fmla="*/ 2805767 w 5611534"/>
              <a:gd name="connsiteY3" fmla="*/ 5611534 h 5611534"/>
              <a:gd name="connsiteX4" fmla="*/ 0 w 5611534"/>
              <a:gd name="connsiteY4" fmla="*/ 2805767 h 5611534"/>
              <a:gd name="connsiteX5" fmla="*/ 2805767 w 5611534"/>
              <a:gd name="connsiteY5" fmla="*/ 0 h 5611534"/>
              <a:gd name="connsiteX6" fmla="*/ 4374498 w 5611534"/>
              <a:gd name="connsiteY6" fmla="*/ 479181 h 5611534"/>
              <a:gd name="connsiteX7" fmla="*/ 4553403 w 5611534"/>
              <a:gd name="connsiteY7" fmla="*/ 612964 h 5611534"/>
              <a:gd name="connsiteX8" fmla="*/ 1058131 w 5611534"/>
              <a:gd name="connsiteY8" fmla="*/ 612964 h 5611534"/>
              <a:gd name="connsiteX9" fmla="*/ 1237036 w 5611534"/>
              <a:gd name="connsiteY9" fmla="*/ 479181 h 5611534"/>
              <a:gd name="connsiteX10" fmla="*/ 2805767 w 5611534"/>
              <a:gd name="connsiteY10" fmla="*/ 0 h 561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11534" h="5611534">
                <a:moveTo>
                  <a:pt x="13943" y="2529639"/>
                </a:moveTo>
                <a:lnTo>
                  <a:pt x="5597591" y="2529639"/>
                </a:lnTo>
                <a:lnTo>
                  <a:pt x="5611534" y="2805767"/>
                </a:lnTo>
                <a:cubicBezTo>
                  <a:pt x="5611534" y="4355349"/>
                  <a:pt x="4355349" y="5611534"/>
                  <a:pt x="2805767" y="5611534"/>
                </a:cubicBezTo>
                <a:cubicBezTo>
                  <a:pt x="1256185" y="5611534"/>
                  <a:pt x="0" y="4355349"/>
                  <a:pt x="0" y="2805767"/>
                </a:cubicBezTo>
                <a:close/>
                <a:moveTo>
                  <a:pt x="2805767" y="0"/>
                </a:moveTo>
                <a:cubicBezTo>
                  <a:pt x="3386860" y="0"/>
                  <a:pt x="3926695" y="176651"/>
                  <a:pt x="4374498" y="479181"/>
                </a:cubicBezTo>
                <a:lnTo>
                  <a:pt x="4553403" y="612964"/>
                </a:lnTo>
                <a:lnTo>
                  <a:pt x="1058131" y="612964"/>
                </a:lnTo>
                <a:lnTo>
                  <a:pt x="1237036" y="479181"/>
                </a:lnTo>
                <a:cubicBezTo>
                  <a:pt x="1684840" y="176651"/>
                  <a:pt x="2224674" y="0"/>
                  <a:pt x="2805767" y="0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642BF8AD-7B20-F11D-EA8F-F7A78DFE8488}"/>
              </a:ext>
            </a:extLst>
          </p:cNvPr>
          <p:cNvSpPr/>
          <p:nvPr userDrawn="1"/>
        </p:nvSpPr>
        <p:spPr>
          <a:xfrm>
            <a:off x="5918550" y="1612684"/>
            <a:ext cx="6271923" cy="5245316"/>
          </a:xfrm>
          <a:custGeom>
            <a:avLst/>
            <a:gdLst>
              <a:gd name="connsiteX0" fmla="*/ 3135961 w 6271923"/>
              <a:gd name="connsiteY0" fmla="*/ 0 h 5245316"/>
              <a:gd name="connsiteX1" fmla="*/ 6271923 w 6271923"/>
              <a:gd name="connsiteY1" fmla="*/ 3135962 h 5245316"/>
              <a:gd name="connsiteX2" fmla="*/ 5555822 w 6271923"/>
              <a:gd name="connsiteY2" fmla="*/ 5130725 h 5245316"/>
              <a:gd name="connsiteX3" fmla="*/ 5451674 w 6271923"/>
              <a:gd name="connsiteY3" fmla="*/ 5245316 h 5245316"/>
              <a:gd name="connsiteX4" fmla="*/ 820248 w 6271923"/>
              <a:gd name="connsiteY4" fmla="*/ 5245316 h 5245316"/>
              <a:gd name="connsiteX5" fmla="*/ 716101 w 6271923"/>
              <a:gd name="connsiteY5" fmla="*/ 5130725 h 5245316"/>
              <a:gd name="connsiteX6" fmla="*/ 0 w 6271923"/>
              <a:gd name="connsiteY6" fmla="*/ 3135962 h 5245316"/>
              <a:gd name="connsiteX7" fmla="*/ 3135961 w 6271923"/>
              <a:gd name="connsiteY7" fmla="*/ 0 h 5245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71923" h="5245316">
                <a:moveTo>
                  <a:pt x="3135961" y="0"/>
                </a:moveTo>
                <a:cubicBezTo>
                  <a:pt x="4867905" y="0"/>
                  <a:pt x="6271923" y="1404018"/>
                  <a:pt x="6271923" y="3135962"/>
                </a:cubicBezTo>
                <a:cubicBezTo>
                  <a:pt x="6271923" y="3893688"/>
                  <a:pt x="6003185" y="4588646"/>
                  <a:pt x="5555822" y="5130725"/>
                </a:cubicBezTo>
                <a:lnTo>
                  <a:pt x="5451674" y="5245316"/>
                </a:lnTo>
                <a:lnTo>
                  <a:pt x="820248" y="5245316"/>
                </a:lnTo>
                <a:lnTo>
                  <a:pt x="716101" y="5130725"/>
                </a:lnTo>
                <a:cubicBezTo>
                  <a:pt x="268737" y="4588646"/>
                  <a:pt x="0" y="3893688"/>
                  <a:pt x="0" y="3135962"/>
                </a:cubicBezTo>
                <a:cubicBezTo>
                  <a:pt x="0" y="1404018"/>
                  <a:pt x="1404017" y="0"/>
                  <a:pt x="3135961" y="0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0167" y="365125"/>
            <a:ext cx="4663632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4339" y="2583180"/>
            <a:ext cx="4559460" cy="377317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AA591B77-6498-1ED6-1CDD-E0731401AC1E}"/>
              </a:ext>
            </a:extLst>
          </p:cNvPr>
          <p:cNvSpPr/>
          <p:nvPr userDrawn="1"/>
        </p:nvSpPr>
        <p:spPr>
          <a:xfrm>
            <a:off x="83210" y="-2"/>
            <a:ext cx="5611534" cy="4748649"/>
          </a:xfrm>
          <a:custGeom>
            <a:avLst/>
            <a:gdLst>
              <a:gd name="connsiteX0" fmla="*/ 784441 w 5611534"/>
              <a:gd name="connsiteY0" fmla="*/ 0 h 4748649"/>
              <a:gd name="connsiteX1" fmla="*/ 4827094 w 5611534"/>
              <a:gd name="connsiteY1" fmla="*/ 0 h 4748649"/>
              <a:gd name="connsiteX2" fmla="*/ 4970834 w 5611534"/>
              <a:gd name="connsiteY2" fmla="*/ 158154 h 4748649"/>
              <a:gd name="connsiteX3" fmla="*/ 5611534 w 5611534"/>
              <a:gd name="connsiteY3" fmla="*/ 1942882 h 4748649"/>
              <a:gd name="connsiteX4" fmla="*/ 2805767 w 5611534"/>
              <a:gd name="connsiteY4" fmla="*/ 4748649 h 4748649"/>
              <a:gd name="connsiteX5" fmla="*/ 0 w 5611534"/>
              <a:gd name="connsiteY5" fmla="*/ 1942882 h 4748649"/>
              <a:gd name="connsiteX6" fmla="*/ 640701 w 5611534"/>
              <a:gd name="connsiteY6" fmla="*/ 158154 h 4748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11534" h="4748649">
                <a:moveTo>
                  <a:pt x="784441" y="0"/>
                </a:moveTo>
                <a:lnTo>
                  <a:pt x="4827094" y="0"/>
                </a:lnTo>
                <a:lnTo>
                  <a:pt x="4970834" y="158154"/>
                </a:lnTo>
                <a:cubicBezTo>
                  <a:pt x="5371093" y="643156"/>
                  <a:pt x="5611534" y="1264940"/>
                  <a:pt x="5611534" y="1942882"/>
                </a:cubicBezTo>
                <a:cubicBezTo>
                  <a:pt x="5611534" y="3492464"/>
                  <a:pt x="4355349" y="4748649"/>
                  <a:pt x="2805767" y="4748649"/>
                </a:cubicBezTo>
                <a:cubicBezTo>
                  <a:pt x="1256185" y="4748649"/>
                  <a:pt x="0" y="3492464"/>
                  <a:pt x="0" y="1942882"/>
                </a:cubicBezTo>
                <a:cubicBezTo>
                  <a:pt x="0" y="1264940"/>
                  <a:pt x="240442" y="643156"/>
                  <a:pt x="640701" y="158154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5A1FA11-0838-54EA-6050-975BDC335020}"/>
              </a:ext>
            </a:extLst>
          </p:cNvPr>
          <p:cNvSpPr/>
          <p:nvPr userDrawn="1"/>
        </p:nvSpPr>
        <p:spPr>
          <a:xfrm>
            <a:off x="2059457" y="3093698"/>
            <a:ext cx="3043886" cy="3043886"/>
          </a:xfrm>
          <a:prstGeom prst="ellipse">
            <a:avLst/>
          </a:pr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917" y="416689"/>
            <a:ext cx="4868119" cy="267700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38086" y="3970117"/>
            <a:ext cx="2523281" cy="1296364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FACF5-1737-56C0-AE2C-17C415E9C2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94C431-7253-2EF4-01BD-D61FDFB1B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DCC09-E470-32E9-0302-535E45168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2AAF2B51-4912-CF98-7520-6CCD36EB3D21}"/>
              </a:ext>
            </a:extLst>
          </p:cNvPr>
          <p:cNvSpPr/>
          <p:nvPr userDrawn="1"/>
        </p:nvSpPr>
        <p:spPr>
          <a:xfrm>
            <a:off x="6923849" y="-2"/>
            <a:ext cx="5271205" cy="5193220"/>
          </a:xfrm>
          <a:custGeom>
            <a:avLst/>
            <a:gdLst>
              <a:gd name="connsiteX0" fmla="*/ 1337227 w 5271205"/>
              <a:gd name="connsiteY0" fmla="*/ 0 h 5193220"/>
              <a:gd name="connsiteX1" fmla="*/ 4274308 w 5271205"/>
              <a:gd name="connsiteY1" fmla="*/ 0 h 5193220"/>
              <a:gd name="connsiteX2" fmla="*/ 4374498 w 5271205"/>
              <a:gd name="connsiteY2" fmla="*/ 60867 h 5193220"/>
              <a:gd name="connsiteX3" fmla="*/ 5132353 w 5271205"/>
              <a:gd name="connsiteY3" fmla="*/ 818722 h 5193220"/>
              <a:gd name="connsiteX4" fmla="*/ 5271205 w 5271205"/>
              <a:gd name="connsiteY4" fmla="*/ 1047280 h 5193220"/>
              <a:gd name="connsiteX5" fmla="*/ 5271205 w 5271205"/>
              <a:gd name="connsiteY5" fmla="*/ 3727627 h 5193220"/>
              <a:gd name="connsiteX6" fmla="*/ 5132353 w 5271205"/>
              <a:gd name="connsiteY6" fmla="*/ 3956184 h 5193220"/>
              <a:gd name="connsiteX7" fmla="*/ 2805767 w 5271205"/>
              <a:gd name="connsiteY7" fmla="*/ 5193220 h 5193220"/>
              <a:gd name="connsiteX8" fmla="*/ 0 w 5271205"/>
              <a:gd name="connsiteY8" fmla="*/ 2387453 h 5193220"/>
              <a:gd name="connsiteX9" fmla="*/ 1237036 w 5271205"/>
              <a:gd name="connsiteY9" fmla="*/ 60867 h 519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271205" h="5193220">
                <a:moveTo>
                  <a:pt x="1337227" y="0"/>
                </a:moveTo>
                <a:lnTo>
                  <a:pt x="4274308" y="0"/>
                </a:lnTo>
                <a:lnTo>
                  <a:pt x="4374498" y="60867"/>
                </a:lnTo>
                <a:cubicBezTo>
                  <a:pt x="4673033" y="262554"/>
                  <a:pt x="4930666" y="520187"/>
                  <a:pt x="5132353" y="818722"/>
                </a:cubicBezTo>
                <a:lnTo>
                  <a:pt x="5271205" y="1047280"/>
                </a:lnTo>
                <a:lnTo>
                  <a:pt x="5271205" y="3727627"/>
                </a:lnTo>
                <a:lnTo>
                  <a:pt x="5132353" y="3956184"/>
                </a:lnTo>
                <a:cubicBezTo>
                  <a:pt x="4628136" y="4702523"/>
                  <a:pt x="3774256" y="5193220"/>
                  <a:pt x="2805767" y="5193220"/>
                </a:cubicBezTo>
                <a:cubicBezTo>
                  <a:pt x="1256185" y="5193220"/>
                  <a:pt x="0" y="3937035"/>
                  <a:pt x="0" y="2387453"/>
                </a:cubicBezTo>
                <a:cubicBezTo>
                  <a:pt x="0" y="1418965"/>
                  <a:pt x="490697" y="565084"/>
                  <a:pt x="1237036" y="60867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6E87AC5-55E1-219B-95CC-7A5B39218C44}"/>
              </a:ext>
            </a:extLst>
          </p:cNvPr>
          <p:cNvSpPr/>
          <p:nvPr userDrawn="1"/>
        </p:nvSpPr>
        <p:spPr>
          <a:xfrm>
            <a:off x="6686250" y="3261668"/>
            <a:ext cx="3185286" cy="3185286"/>
          </a:xfrm>
          <a:prstGeom prst="ellipse">
            <a:avLst/>
          </a:pr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2992" y="541021"/>
            <a:ext cx="4062714" cy="272064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60558" y="3932238"/>
            <a:ext cx="2377946" cy="1889828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25CD8B-E6EE-D6F9-EDEF-D8ED2D0D1C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705F19-6292-A9B8-0162-59CDBF44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9BFD5-2372-853C-8511-04956D91A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>
            <a:extLst>
              <a:ext uri="{FF2B5EF4-FFF2-40B4-BE49-F238E27FC236}">
                <a16:creationId xmlns:a16="http://schemas.microsoft.com/office/drawing/2014/main" id="{5A9505F4-2E8E-C590-4E54-846C944D3079}"/>
              </a:ext>
            </a:extLst>
          </p:cNvPr>
          <p:cNvSpPr/>
          <p:nvPr userDrawn="1"/>
        </p:nvSpPr>
        <p:spPr>
          <a:xfrm>
            <a:off x="83210" y="0"/>
            <a:ext cx="5611534" cy="4760221"/>
          </a:xfrm>
          <a:custGeom>
            <a:avLst/>
            <a:gdLst>
              <a:gd name="connsiteX0" fmla="*/ 794958 w 5611534"/>
              <a:gd name="connsiteY0" fmla="*/ 0 h 4760221"/>
              <a:gd name="connsiteX1" fmla="*/ 4816576 w 5611534"/>
              <a:gd name="connsiteY1" fmla="*/ 0 h 4760221"/>
              <a:gd name="connsiteX2" fmla="*/ 4970833 w 5611534"/>
              <a:gd name="connsiteY2" fmla="*/ 169726 h 4760221"/>
              <a:gd name="connsiteX3" fmla="*/ 5611534 w 5611534"/>
              <a:gd name="connsiteY3" fmla="*/ 1954454 h 4760221"/>
              <a:gd name="connsiteX4" fmla="*/ 2805767 w 5611534"/>
              <a:gd name="connsiteY4" fmla="*/ 4760221 h 4760221"/>
              <a:gd name="connsiteX5" fmla="*/ 0 w 5611534"/>
              <a:gd name="connsiteY5" fmla="*/ 1954454 h 4760221"/>
              <a:gd name="connsiteX6" fmla="*/ 640701 w 5611534"/>
              <a:gd name="connsiteY6" fmla="*/ 169726 h 4760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11534" h="4760221">
                <a:moveTo>
                  <a:pt x="794958" y="0"/>
                </a:moveTo>
                <a:lnTo>
                  <a:pt x="4816576" y="0"/>
                </a:lnTo>
                <a:lnTo>
                  <a:pt x="4970833" y="169726"/>
                </a:lnTo>
                <a:cubicBezTo>
                  <a:pt x="5371093" y="654728"/>
                  <a:pt x="5611534" y="1276512"/>
                  <a:pt x="5611534" y="1954454"/>
                </a:cubicBezTo>
                <a:cubicBezTo>
                  <a:pt x="5611534" y="3504036"/>
                  <a:pt x="4355349" y="4760221"/>
                  <a:pt x="2805767" y="4760221"/>
                </a:cubicBezTo>
                <a:cubicBezTo>
                  <a:pt x="1256185" y="4760221"/>
                  <a:pt x="0" y="3504036"/>
                  <a:pt x="0" y="1954454"/>
                </a:cubicBezTo>
                <a:cubicBezTo>
                  <a:pt x="0" y="1276512"/>
                  <a:pt x="240442" y="654728"/>
                  <a:pt x="640701" y="169726"/>
                </a:cubicBezTo>
                <a:close/>
              </a:path>
            </a:pathLst>
          </a:cu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C38AD25-AA8B-2701-A95C-F594390CE49C}"/>
              </a:ext>
            </a:extLst>
          </p:cNvPr>
          <p:cNvSpPr/>
          <p:nvPr userDrawn="1"/>
        </p:nvSpPr>
        <p:spPr>
          <a:xfrm>
            <a:off x="1755012" y="4019394"/>
            <a:ext cx="2540344" cy="2540344"/>
          </a:xfrm>
          <a:prstGeom prst="ellipse">
            <a:avLst/>
          </a:prstGeom>
          <a:solidFill>
            <a:schemeClr val="bg1">
              <a:alpha val="530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98262"/>
            <a:ext cx="4069466" cy="257619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036195"/>
            <a:ext cx="4069466" cy="66533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32325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49995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22683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45416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CF46F-A676-709F-765C-F3C7715996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4F1CE-CA26-E797-7ACE-0C914BB05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A64CD-5D81-C07F-2DA7-9D5042807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917" y="416689"/>
            <a:ext cx="4868119" cy="2677009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38086" y="3970117"/>
            <a:ext cx="2523281" cy="1296364"/>
          </a:xfrm>
        </p:spPr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53496" y="6356350"/>
            <a:ext cx="2370439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23703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38270" y="6356350"/>
            <a:ext cx="171553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98262"/>
            <a:ext cx="4069466" cy="2576196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036195"/>
            <a:ext cx="4069466" cy="66533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8B39FFC9-6050-CFB5-3190-0E7F40D56C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4999500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226833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454166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8_T_PGO_Summer-Radiance.pptx" id="{04D968B0-5E31-46C6-95A7-414ACB3A53E5}" vid="{EFB8C2A0-13DB-46EB-95A0-FF03EDC38EE3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8_T_PGO_Summer-Radiance.pptx" id="{04D968B0-5E31-46C6-95A7-414ACB3A53E5}" vid="{460D9B46-2433-4B2C-BD7E-1DAED212A81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313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Summer Radiance</dc:title>
  <dc:creator>PresentationGO.com</dc:creator>
  <dc:description>© Copyright PresentationGO.com</dc:description>
  <cp:lastModifiedBy>Christophe Barroche</cp:lastModifiedBy>
  <cp:revision>9</cp:revision>
  <dcterms:created xsi:type="dcterms:W3CDTF">2024-07-02T17:15:12Z</dcterms:created>
  <dcterms:modified xsi:type="dcterms:W3CDTF">2024-07-09T03:58:17Z</dcterms:modified>
  <cp:category>Templates</cp:category>
</cp:coreProperties>
</file>