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55" autoAdjust="0"/>
    <p:restoredTop sz="94476" autoAdjust="0"/>
  </p:normalViewPr>
  <p:slideViewPr>
    <p:cSldViewPr snapToGrid="0">
      <p:cViewPr varScale="1">
        <p:scale>
          <a:sx n="69" d="100"/>
          <a:sy n="69" d="100"/>
        </p:scale>
        <p:origin x="211" y="43"/>
      </p:cViewPr>
      <p:guideLst/>
    </p:cSldViewPr>
  </p:slideViewPr>
  <p:outlineViewPr>
    <p:cViewPr>
      <p:scale>
        <a:sx n="33" d="100"/>
        <a:sy n="33" d="100"/>
      </p:scale>
      <p:origin x="0" y="-1109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3172" y="1676459"/>
            <a:ext cx="8503763" cy="227592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43173" y="4044454"/>
            <a:ext cx="8503762" cy="980848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3765" y="999241"/>
            <a:ext cx="9587060" cy="69144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3764" y="1782765"/>
            <a:ext cx="9587060" cy="395816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62E020-1D57-C968-2852-AB731A903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3765" y="999241"/>
            <a:ext cx="9587060" cy="69144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F4DD7-FF54-B782-6CBD-9D5A9A388C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3764" y="1782765"/>
            <a:ext cx="9587060" cy="395816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0915" y="1295044"/>
            <a:ext cx="6251150" cy="2714325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60915" y="4169902"/>
            <a:ext cx="6251150" cy="1167753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B9A012E-A623-92D4-74FF-BA71D3A007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504FCCB-CF04-4778-98BA-9E1395E5C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772D0E8-A181-9BEA-D6C8-B609D19CB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8393" y="1461154"/>
            <a:ext cx="6354452" cy="2724228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28392" y="4277457"/>
            <a:ext cx="6354452" cy="92207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399CF62-68D5-A340-CA79-0616DF2774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B0C4A6-93B9-3EC5-B265-64AEBC9B3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3C679A0-3D7C-EC10-272E-2BCB2A796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1239" y="1679921"/>
            <a:ext cx="5594023" cy="254133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91239" y="4313328"/>
            <a:ext cx="5594023" cy="96519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483011" y="1237615"/>
            <a:ext cx="1333500" cy="1333500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298861" y="279907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298861" y="302640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298861" y="325374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A7842C6-C8AD-F184-59D8-29CAB45460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13B9DFF-C939-3B97-0985-B6917F37E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AA2CE16-91F1-2550-98D8-8AD7EE4F3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1178350" y="708842"/>
            <a:ext cx="10175449" cy="98184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1178349" y="3709150"/>
            <a:ext cx="10175449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5455305" y="3382070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890587" y="4423009"/>
            <a:ext cx="2394180" cy="564999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43172" y="1676459"/>
            <a:ext cx="8503763" cy="2275920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43173" y="4044454"/>
            <a:ext cx="8503762" cy="980848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Fementum et sollicitudin ac orci.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  <a:p>
            <a:r>
              <a:rPr lang="en-US" noProof="1"/>
              <a:t>Excepteur sint occaecat cupidatat non proident, sunt in.Curabitur non nulla sit amet nisl tempus convallis quis ac lectus. Curabitur arcu erat, accumsan id imperdiet et, porttitor.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Fementum et sollicitudin ac orci.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  <a:p>
            <a:r>
              <a:rPr lang="en-US" noProof="1"/>
              <a:t>Excepteur sint occaecat cupidatat non proident, sunt in.Curabitur non nulla sit amet nisl tempus convallis quis ac lectus. Curabitur arcu erat, accumsan id imperdiet et, porttitor.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9AD0DBA-944F-EACB-D12C-6A0BF72145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Wooden Framed Chalkboard">
      <a:dk1>
        <a:srgbClr val="000000"/>
      </a:dk1>
      <a:lt1>
        <a:srgbClr val="FFFFFF"/>
      </a:lt1>
      <a:dk2>
        <a:srgbClr val="231B12"/>
      </a:dk2>
      <a:lt2>
        <a:srgbClr val="E7E6E6"/>
      </a:lt2>
      <a:accent1>
        <a:srgbClr val="288896"/>
      </a:accent1>
      <a:accent2>
        <a:srgbClr val="227687"/>
      </a:accent2>
      <a:accent3>
        <a:srgbClr val="C7A77E"/>
      </a:accent3>
      <a:accent4>
        <a:srgbClr val="B48A5E"/>
      </a:accent4>
      <a:accent5>
        <a:srgbClr val="7A5033"/>
      </a:accent5>
      <a:accent6>
        <a:srgbClr val="4F2B11"/>
      </a:accent6>
      <a:hlink>
        <a:srgbClr val="288896"/>
      </a:hlink>
      <a:folHlink>
        <a:srgbClr val="C7A77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7_T_PGO_Wooden-Framed-Chalkboard.pptx" id="{6877A105-A986-4780-B627-732B10B56490}" vid="{813E7F71-B78D-4FAD-942A-6D7709452469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87_T_PGO_Wooden-Framed-Chalkboard.pptx" id="{6877A105-A986-4780-B627-732B10B56490}" vid="{B0161F01-5C43-47EF-99B0-D04ED526A16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</TotalTime>
  <Words>391</Words>
  <Application>Microsoft Office PowerPoint</Application>
  <PresentationFormat>Widescreen</PresentationFormat>
  <Paragraphs>53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Wooden Framed Chalkboard</dc:title>
  <dc:creator>PresentationGO.com</dc:creator>
  <dc:description>© Copyright PresentationGO.com</dc:description>
  <cp:lastModifiedBy>Christophe Barroche</cp:lastModifiedBy>
  <cp:revision>10</cp:revision>
  <dcterms:created xsi:type="dcterms:W3CDTF">2024-06-22T15:22:26Z</dcterms:created>
  <dcterms:modified xsi:type="dcterms:W3CDTF">2024-06-27T15:28:11Z</dcterms:modified>
  <cp:category>Templates</cp:category>
</cp:coreProperties>
</file>