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84" autoAdjust="0"/>
    <p:restoredTop sz="94708" autoAdjust="0"/>
  </p:normalViewPr>
  <p:slideViewPr>
    <p:cSldViewPr snapToGrid="0">
      <p:cViewPr>
        <p:scale>
          <a:sx n="50" d="100"/>
          <a:sy n="50" d="100"/>
        </p:scale>
        <p:origin x="381" y="75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639511"/>
            <a:ext cx="5072406" cy="227592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007506"/>
            <a:ext cx="3522043" cy="1905784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5257800" cy="4367779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6345025" cy="12795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36726"/>
            <a:ext cx="5374064" cy="446194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6470" y="1087654"/>
            <a:ext cx="4717330" cy="271432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36470" y="3962512"/>
            <a:ext cx="4717330" cy="116775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B9A012E-A623-92D4-74FF-BA71D3A007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504FCCB-CF04-4778-98BA-9E1395E5C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772D0E8-A181-9BEA-D6C8-B609D19CB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9814"/>
            <a:ext cx="5257800" cy="2724228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06117"/>
            <a:ext cx="4114800" cy="92207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399CF62-68D5-A340-CA79-0616DF2774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B0C4A6-93B9-3EC5-B265-64AEBC9B3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3C679A0-3D7C-EC10-272E-2BCB2A796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56069"/>
            <a:ext cx="4704761" cy="337257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520718"/>
            <a:ext cx="4704761" cy="96519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383502" y="369687"/>
            <a:ext cx="1333500" cy="1333500"/>
          </a:xfrm>
          <a:prstGeom prst="ellipse">
            <a:avLst/>
          </a:prstGeom>
          <a:solidFill>
            <a:schemeClr val="tx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99352" y="193114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99352" y="215847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199352" y="238581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A7842C6-C8AD-F184-59D8-29CAB45460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13B9DFF-C939-3B97-0985-B6917F37E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AA2CE16-91F1-2550-98D8-8AD7EE4F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639511"/>
            <a:ext cx="5072406" cy="2275920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007506"/>
            <a:ext cx="3522043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5257800" cy="4367779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6345025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36726"/>
            <a:ext cx="5374064" cy="446194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6470" y="1087654"/>
            <a:ext cx="4717330" cy="271432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36470" y="3962512"/>
            <a:ext cx="4717330" cy="1167753"/>
          </a:xfrm>
        </p:spPr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9814"/>
            <a:ext cx="5257800" cy="2724228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06117"/>
            <a:ext cx="4114800" cy="92207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058DEC3-56CB-8490-DC34-D49ED379C02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Young Learner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34A61"/>
      </a:accent1>
      <a:accent2>
        <a:srgbClr val="DFDDC4"/>
      </a:accent2>
      <a:accent3>
        <a:srgbClr val="EDE6D5"/>
      </a:accent3>
      <a:accent4>
        <a:srgbClr val="144159"/>
      </a:accent4>
      <a:accent5>
        <a:srgbClr val="6E8387"/>
      </a:accent5>
      <a:accent6>
        <a:srgbClr val="F5F3ED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6_T_PGO_Young-Learners.pptx" id="{135B8C14-F2E8-4455-9EE0-B6A3E22BC53E}" vid="{3C6A221F-E96C-4394-86B2-53F8FF2AA993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6_T_PGO_Young-Learners.pptx" id="{135B8C14-F2E8-4455-9EE0-B6A3E22BC53E}" vid="{E9CBD147-8D88-4D2E-83AC-59DDB6A8F36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343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Young Learners</dc:title>
  <dc:creator>PresentationGO.com</dc:creator>
  <dc:description>© Copyright PresentationGO.com</dc:description>
  <cp:lastModifiedBy>Christophe Barroche</cp:lastModifiedBy>
  <cp:revision>7</cp:revision>
  <dcterms:created xsi:type="dcterms:W3CDTF">2024-06-22T15:22:26Z</dcterms:created>
  <dcterms:modified xsi:type="dcterms:W3CDTF">2024-06-25T18:16:50Z</dcterms:modified>
  <cp:category>Templates</cp:category>
</cp:coreProperties>
</file>