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58" autoAdjust="0"/>
    <p:restoredTop sz="94722" autoAdjust="0"/>
  </p:normalViewPr>
  <p:slideViewPr>
    <p:cSldViewPr snapToGrid="0">
      <p:cViewPr>
        <p:scale>
          <a:sx n="66" d="100"/>
          <a:sy n="66" d="100"/>
        </p:scale>
        <p:origin x="992" y="39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6611" y="2122733"/>
            <a:ext cx="3863633" cy="189563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6610" y="4110442"/>
            <a:ext cx="3863634" cy="980848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706979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4"/>
            <a:ext cx="4320941" cy="4367779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0779" y="365125"/>
            <a:ext cx="5723020" cy="12795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20563" y="1736726"/>
            <a:ext cx="4433235" cy="4461943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  <a:lvl2pPr algn="r">
              <a:defRPr>
                <a:solidFill>
                  <a:schemeClr val="tx1"/>
                </a:solidFill>
              </a:defRPr>
            </a:lvl2pPr>
            <a:lvl3pPr algn="r">
              <a:defRPr>
                <a:solidFill>
                  <a:schemeClr val="tx1"/>
                </a:solidFill>
              </a:defRPr>
            </a:lvl3pPr>
            <a:lvl4pPr algn="r">
              <a:defRPr>
                <a:solidFill>
                  <a:schemeClr val="tx1"/>
                </a:solidFill>
              </a:defRPr>
            </a:lvl4pPr>
            <a:lvl5pPr algn="r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1087654"/>
            <a:ext cx="3454666" cy="271432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3962512"/>
            <a:ext cx="3454666" cy="116775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CB9A012E-A623-92D4-74FF-BA71D3A007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504FCCB-CF04-4778-98BA-9E1395E5C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772D0E8-A181-9BEA-D6C8-B609D19CB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851" y="1282166"/>
            <a:ext cx="4495084" cy="3299142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851" y="4673383"/>
            <a:ext cx="4495084" cy="92207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B399CF62-68D5-A340-CA79-0616DF2774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B0C4A6-93B9-3EC5-B265-64AEBC9B3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3C679A0-3D7C-EC10-272E-2BCB2A796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5971" y="2198423"/>
            <a:ext cx="3287829" cy="2541331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65971" y="4831830"/>
            <a:ext cx="3287829" cy="96519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952297" y="469228"/>
            <a:ext cx="1333500" cy="133350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ysClr val="windowText" lastClr="000000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110931" y="78827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110931" y="101561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110931" y="124294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A7842C6-C8AD-F184-59D8-29CAB45460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13B9DFF-C939-3B97-0985-B6917F37E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AA2CE16-91F1-2550-98D8-8AD7EE4F3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 userDrawn="1"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6611" y="2122733"/>
            <a:ext cx="3863633" cy="1895633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6610" y="4110442"/>
            <a:ext cx="3863634" cy="980848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706979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3"/>
            <a:ext cx="4321175" cy="4367212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mattis.</a:t>
            </a:r>
          </a:p>
          <a:p>
            <a:r>
              <a:rPr lang="en-US" noProof="1"/>
              <a:t>Duis aute irure dolor in reprehenderit in voluptate velit esse cillum dolore eu fugiat nulla pariatur. Excepteur sint occaecat.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mattis.</a:t>
            </a:r>
          </a:p>
          <a:p>
            <a:r>
              <a:rPr lang="en-US" noProof="1"/>
              <a:t>Duis aute irure dolor in reprehenderit in voluptate velit esse cillum dolore eu fugiat nulla pariatur. Excepteur sint occaecat.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2B7600-67E3-4D97-B453-880E2742B98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87438"/>
            <a:ext cx="3696093" cy="2714625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3962512"/>
            <a:ext cx="3454666" cy="1167753"/>
          </a:xfrm>
        </p:spPr>
        <p:txBody>
          <a:bodyPr>
            <a:normAutofit/>
          </a:bodyPr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851" y="1282166"/>
            <a:ext cx="4495084" cy="3299142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851" y="4673383"/>
            <a:ext cx="4495084" cy="922073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5971" y="2198423"/>
            <a:ext cx="3287829" cy="2541331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65971" y="4831830"/>
            <a:ext cx="3287829" cy="965199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B7AD3938-C7AB-AC23-22EF-772DE85D934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110931" y="788278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10931" y="1015611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110931" y="1242944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 2013 -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85_T_PGO_Back-to-School-Vibes.potx" id="{87EC55A4-CC06-4824-97A0-68D7AA21C0D4}" vid="{132F5552-0E37-4686-9AF3-30A97200E201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85_T_PGO_Back-to-School-Vibes.potx" id="{87EC55A4-CC06-4824-97A0-68D7AA21C0D4}" vid="{BBAB4F24-FCC5-4747-84A0-69FA8291522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</TotalTime>
  <Words>319</Words>
  <Application>Microsoft Office PowerPoint</Application>
  <PresentationFormat>Widescreen</PresentationFormat>
  <Paragraphs>51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Back-to-School Vibes</dc:title>
  <dc:creator>PresentationGO.com</dc:creator>
  <dc:description>© Copyright PresentationGO.com</dc:description>
  <cp:lastModifiedBy>Christophe Barroche</cp:lastModifiedBy>
  <cp:revision>5</cp:revision>
  <dcterms:created xsi:type="dcterms:W3CDTF">2024-06-22T15:22:26Z</dcterms:created>
  <dcterms:modified xsi:type="dcterms:W3CDTF">2024-06-25T13:09:32Z</dcterms:modified>
  <cp:category>Templates</cp:category>
</cp:coreProperties>
</file>