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6" r:id="rId1"/>
    <p:sldMasterId id="2147483694" r:id="rId2"/>
  </p:sldMasterIdLst>
  <p:notesMasterIdLst>
    <p:notesMasterId r:id="rId8"/>
  </p:notesMasterIdLst>
  <p:sldIdLst>
    <p:sldId id="353" r:id="rId3"/>
    <p:sldId id="354" r:id="rId4"/>
    <p:sldId id="352" r:id="rId5"/>
    <p:sldId id="349" r:id="rId6"/>
    <p:sldId id="307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1F282E"/>
    <a:srgbClr val="29383E"/>
    <a:srgbClr val="101020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18" autoAdjust="0"/>
    <p:restoredTop sz="94013" autoAdjust="0"/>
  </p:normalViewPr>
  <p:slideViewPr>
    <p:cSldViewPr snapToGrid="0">
      <p:cViewPr varScale="1">
        <p:scale>
          <a:sx n="143" d="100"/>
          <a:sy n="143" d="100"/>
        </p:scale>
        <p:origin x="114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6/18/2024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8059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58470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6899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14043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solidFill>
          <a:srgbClr val="1F28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3">
            <a:extLst>
              <a:ext uri="{FF2B5EF4-FFF2-40B4-BE49-F238E27FC236}">
                <a16:creationId xmlns:a16="http://schemas.microsoft.com/office/drawing/2014/main" id="{57DA706C-29F7-120F-35F8-6B73C6D58B9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solidFill>
            <a:schemeClr val="bg1">
              <a:lumMod val="75000"/>
            </a:schemeClr>
          </a:solidFill>
        </p:spPr>
        <p:txBody>
          <a:bodyPr anchor="ctr"/>
          <a:lstStyle>
            <a:lvl1pPr marL="0" indent="0" algn="ctr">
              <a:buNone/>
              <a:defRPr>
                <a:solidFill>
                  <a:srgbClr val="1F282E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6071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2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>
            <a:extLst>
              <a:ext uri="{FF2B5EF4-FFF2-40B4-BE49-F238E27FC236}">
                <a16:creationId xmlns:a16="http://schemas.microsoft.com/office/drawing/2014/main" id="{EACB11DC-9022-1D1B-CFE0-A912BF029AF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solidFill>
            <a:schemeClr val="bg1">
              <a:lumMod val="75000"/>
            </a:schemeClr>
          </a:solidFill>
        </p:spPr>
        <p:txBody>
          <a:bodyPr anchor="ctr"/>
          <a:lstStyle>
            <a:lvl1pPr marL="0" indent="0" algn="ctr">
              <a:buNone/>
              <a:defRPr>
                <a:solidFill>
                  <a:srgbClr val="1F282E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62537F-7AF9-E696-9D43-073C1695F8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10550" y="1319530"/>
            <a:ext cx="4630270" cy="3288983"/>
          </a:xfrm>
        </p:spPr>
        <p:txBody>
          <a:bodyPr anchor="b"/>
          <a:lstStyle>
            <a:lvl1pPr algn="ctr">
              <a:defRPr sz="6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A94E85-7587-A027-F594-2DE23CC0DF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10550" y="4700588"/>
            <a:ext cx="463027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5591D5-C91C-7615-1E55-473528A172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97FBB3-7FDA-5362-8DAF-B9842740F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2FBC17-924A-00CA-B225-41B6F88B8E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F14C5-B4E7-4224-92B0-F3500720FC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14465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1683" y="365125"/>
            <a:ext cx="5929035" cy="132556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41683" y="1825625"/>
            <a:ext cx="7705726" cy="435133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FF73AD16-7BD5-F9A2-560F-6854AADF6E6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41683" y="6356350"/>
            <a:ext cx="1209675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27713BB5-14B9-3F03-972E-8882463C0E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6157" y="6356350"/>
            <a:ext cx="4739263" cy="365125"/>
          </a:xfrm>
        </p:spPr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3C1EE7B4-B388-4D51-A741-97264A5569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37734" y="6356350"/>
            <a:ext cx="1209675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ED497197-2A25-7686-D4E9-DD8601F2D95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3684588" cy="6858000"/>
          </a:xfrm>
          <a:solidFill>
            <a:schemeClr val="bg1">
              <a:lumMod val="75000"/>
            </a:schemeClr>
          </a:solidFill>
        </p:spPr>
        <p:txBody>
          <a:bodyPr anchor="ctr"/>
          <a:lstStyle>
            <a:lvl1pPr marL="0" indent="0" algn="ctr">
              <a:buNone/>
              <a:defRPr>
                <a:solidFill>
                  <a:srgbClr val="1F282E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7573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1465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rgbClr val="002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8E979DDB-B023-AF8D-29B3-2F1C5573B18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alpha val="40157"/>
                  </a:prst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Designed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alpha val="40157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with      by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58427C8-62F9-5284-EC34-A0C29C904950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3" name="Shape">
              <a:extLst>
                <a:ext uri="{FF2B5EF4-FFF2-40B4-BE49-F238E27FC236}">
                  <a16:creationId xmlns:a16="http://schemas.microsoft.com/office/drawing/2014/main" id="{6341A51E-B330-5634-2944-9901A23126CF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" name="Shape">
              <a:extLst>
                <a:ext uri="{FF2B5EF4-FFF2-40B4-BE49-F238E27FC236}">
                  <a16:creationId xmlns:a16="http://schemas.microsoft.com/office/drawing/2014/main" id="{8520326D-AFDD-5C2F-4A54-B8E06FCD7D7B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" name="Shape">
            <a:extLst>
              <a:ext uri="{FF2B5EF4-FFF2-40B4-BE49-F238E27FC236}">
                <a16:creationId xmlns:a16="http://schemas.microsoft.com/office/drawing/2014/main" id="{85FE9508-C2FE-4A5C-8191-E7D6ADA8BF3D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endParaRPr kumimoji="0" sz="30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Shape">
            <a:extLst>
              <a:ext uri="{FF2B5EF4-FFF2-40B4-BE49-F238E27FC236}">
                <a16:creationId xmlns:a16="http://schemas.microsoft.com/office/drawing/2014/main" id="{86E72AED-CA63-0A16-F72B-0AA6AABB2A20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</a:defRPr>
            </a:pPr>
            <a:endParaRPr kumimoji="0" sz="30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7D3A1F8-18A7-8019-CD07-220896CD697A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22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0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Free Templates &amp; Infographics for PowerPoint and Google Slides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alpha val="4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F4074D3-C15F-86B5-DBBD-330DAE68E803}"/>
              </a:ext>
            </a:extLst>
          </p:cNvPr>
          <p:cNvSpPr txBox="1"/>
          <p:nvPr userDrawn="1"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Visit our </a:t>
            </a:r>
            <a:r>
              <a:rPr kumimoji="0" lang="en-CA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FAQ</a:t>
            </a:r>
            <a:r>
              <a:rPr kumimoji="0" lang="en-CA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: www.presentationgo.com/faq/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alpha val="41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7E23E7F-0841-8741-174F-8067480F4402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Questions or Need Help ?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C8D6207-1017-1AFF-E7ED-888C041046B0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0157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.com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alpha val="40157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46387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resentationgo.com/" TargetMode="Externa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1F28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>
                    <a:lumMod val="65000"/>
                  </a:schemeClr>
                </a:solidFill>
                <a:latin typeface="+mn-lt"/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>
                    <a:lumMod val="65000"/>
                  </a:schemeClr>
                </a:solidFill>
                <a:latin typeface="+mn-lt"/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>
                    <a:lumMod val="65000"/>
                  </a:schemeClr>
                </a:solidFill>
                <a:latin typeface="+mn-lt"/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B7D7A2E-0B2C-E159-74EE-A0D5EB1E1C75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6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D64DA9ED-289A-2F81-4CAD-0047BDA03422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177127F9-C9F4-EA0C-B6B0-61B26C044374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F2916527-44D4-61B2-49D4-4E725B92A8CA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C31F68E1-63C1-28B3-A381-86CEF80ED81D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DA39A22B-CB5F-224D-9E53-5C2EFBA3E382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6E0509A0-F63A-FE7F-EE7B-A6A05E27D331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7" name="Shape">
                <a:extLst>
                  <a:ext uri="{FF2B5EF4-FFF2-40B4-BE49-F238E27FC236}">
                    <a16:creationId xmlns:a16="http://schemas.microsoft.com/office/drawing/2014/main" id="{D9472583-E75D-4B14-5419-D38DB7A8BADA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263027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93" r:id="rId2"/>
    <p:sldLayoutId id="2147483689" r:id="rId3"/>
    <p:sldLayoutId id="2147483677" r:id="rId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2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2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97E942A-26CB-4FC8-A61F-ED7BAF06B75B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6/18/2024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86EDDA2-A385-4D53-9944-861446547DD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7491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Placeholder 12" descr="A person in a helmet and headphones&#10;&#10;Description automatically generated">
            <a:extLst>
              <a:ext uri="{FF2B5EF4-FFF2-40B4-BE49-F238E27FC236}">
                <a16:creationId xmlns:a16="http://schemas.microsoft.com/office/drawing/2014/main" id="{FD08B22E-9A86-62DE-C343-84A40ECC9939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/>
          <a:stretch>
            <a:fillRect/>
          </a:stretch>
        </p:blipFill>
        <p:spPr/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253AAC5-6018-E259-9142-A99210F9C327}"/>
              </a:ext>
            </a:extLst>
          </p:cNvPr>
          <p:cNvSpPr/>
          <p:nvPr/>
        </p:nvSpPr>
        <p:spPr>
          <a:xfrm>
            <a:off x="5257800" y="0"/>
            <a:ext cx="6934200" cy="6858000"/>
          </a:xfrm>
          <a:prstGeom prst="rect">
            <a:avLst/>
          </a:prstGeom>
          <a:gradFill flip="none" rotWithShape="1">
            <a:gsLst>
              <a:gs pos="55000">
                <a:srgbClr val="000000">
                  <a:alpha val="0"/>
                </a:srgbClr>
              </a:gs>
              <a:gs pos="73000">
                <a:srgbClr val="000000">
                  <a:alpha val="50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C822CF0-883B-A2C5-AC94-E87C6741850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7" name="Subtitle 6">
            <a:extLst>
              <a:ext uri="{FF2B5EF4-FFF2-40B4-BE49-F238E27FC236}">
                <a16:creationId xmlns:a16="http://schemas.microsoft.com/office/drawing/2014/main" id="{D2D806C6-27D6-B4F9-B8E4-353C2997595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5602770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1683" y="365125"/>
            <a:ext cx="5929035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41683" y="1825625"/>
            <a:ext cx="7705726" cy="4351338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consectetur adipiscing elit, sed do eiusmod tempor incididunt ut labore et dolore magna aliqua.</a:t>
            </a:r>
          </a:p>
          <a:p>
            <a:r>
              <a:rPr lang="en-US" noProof="1"/>
              <a:t>Quis nostrud exercitation ullamco laboris nisi ut aliquip ex ea commodo consequat. Duis aute irure dolor reprehenderit in voluptate. </a:t>
            </a:r>
          </a:p>
          <a:p>
            <a:r>
              <a:rPr lang="en-US" noProof="1"/>
              <a:t>Excepteur sint occaecat cupidatat non proident, sunt in culpa qui officia deserunt mollit anim id.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41683" y="6356350"/>
            <a:ext cx="1209675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6157" y="6356350"/>
            <a:ext cx="4739263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37734" y="6356350"/>
            <a:ext cx="1209675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pPr/>
              <a:t>2</a:t>
            </a:fld>
            <a:endParaRPr lang="en-US"/>
          </a:p>
        </p:txBody>
      </p:sp>
      <p:pic>
        <p:nvPicPr>
          <p:cNvPr id="15" name="Picture Placeholder 14" descr="A person in a helmet and orange vest&#10;&#10;Description automatically generated">
            <a:extLst>
              <a:ext uri="{FF2B5EF4-FFF2-40B4-BE49-F238E27FC236}">
                <a16:creationId xmlns:a16="http://schemas.microsoft.com/office/drawing/2014/main" id="{7800E219-FFFA-3194-662E-81AFF1D60B1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34945" r="3494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5012884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Placeholder 16" descr="A person in a pilot's helmet&#10;&#10;Description automatically generated">
            <a:extLst>
              <a:ext uri="{FF2B5EF4-FFF2-40B4-BE49-F238E27FC236}">
                <a16:creationId xmlns:a16="http://schemas.microsoft.com/office/drawing/2014/main" id="{13125399-4FE9-E049-3DB2-78323D6B25C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/>
          <a:stretch>
            <a:fillRect/>
          </a:stretch>
        </p:blipFill>
        <p:spPr/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4C822CF0-883B-A2C5-AC94-E87C6741850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7" name="Subtitle 6">
            <a:extLst>
              <a:ext uri="{FF2B5EF4-FFF2-40B4-BE49-F238E27FC236}">
                <a16:creationId xmlns:a16="http://schemas.microsoft.com/office/drawing/2014/main" id="{D2D806C6-27D6-B4F9-B8E4-353C2997595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38648234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1683" y="365125"/>
            <a:ext cx="5929035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41683" y="1825625"/>
            <a:ext cx="7705726" cy="4351338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consectetur adipiscing elit, sed do eiusmod tempor incididunt ut labore et dolore magna aliqua.</a:t>
            </a:r>
          </a:p>
          <a:p>
            <a:r>
              <a:rPr lang="en-US" noProof="1"/>
              <a:t>Quis nostrud exercitation ullamco laboris nisi ut aliquip ex ea commodo consequat. Duis aute irure dolor reprehenderit in voluptate. </a:t>
            </a:r>
          </a:p>
          <a:p>
            <a:r>
              <a:rPr lang="en-US" noProof="1"/>
              <a:t>Excepteur sint occaecat cupidatat non proident, sunt in culpa qui officia deserunt mollit anim id.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41683" y="6356350"/>
            <a:ext cx="1209675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6157" y="6356350"/>
            <a:ext cx="4739263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37734" y="6356350"/>
            <a:ext cx="1209675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pPr/>
              <a:t>4</a:t>
            </a:fld>
            <a:endParaRPr lang="en-US"/>
          </a:p>
        </p:txBody>
      </p:sp>
      <p:pic>
        <p:nvPicPr>
          <p:cNvPr id="11" name="Picture Placeholder 10" descr="A person wearing a helmet&#10;&#10;Description automatically generated">
            <a:extLst>
              <a:ext uri="{FF2B5EF4-FFF2-40B4-BE49-F238E27FC236}">
                <a16:creationId xmlns:a16="http://schemas.microsoft.com/office/drawing/2014/main" id="{61B3B5CE-D363-DBC4-03E4-5AF72A2BB9B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34945" r="3494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915081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resentationGO 1">
      <a:dk1>
        <a:srgbClr val="FFFFFF"/>
      </a:dk1>
      <a:lt1>
        <a:srgbClr val="FFFFFF"/>
      </a:lt1>
      <a:dk2>
        <a:srgbClr val="FFFFFF"/>
      </a:dk2>
      <a:lt2>
        <a:srgbClr val="19242F"/>
      </a:lt2>
      <a:accent1>
        <a:srgbClr val="1EA185"/>
      </a:accent1>
      <a:accent2>
        <a:srgbClr val="9BBB5C"/>
      </a:accent2>
      <a:accent3>
        <a:srgbClr val="F29B26"/>
      </a:accent3>
      <a:accent4>
        <a:srgbClr val="BD392F"/>
      </a:accent4>
      <a:accent5>
        <a:srgbClr val="445469"/>
      </a:accent5>
      <a:accent6>
        <a:srgbClr val="445469"/>
      </a:accent6>
      <a:hlink>
        <a:srgbClr val="F33B48"/>
      </a:hlink>
      <a:folHlink>
        <a:srgbClr val="FFC0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82_T_PGO_First-Responders-Coast-Guard.pptx" id="{2E7B42E5-2A0D-43AB-82CA-BA3147B323DB}" vid="{20E3817E-4905-42EC-8BAD-A8CC435287AE}"/>
    </a:ext>
  </a:extLst>
</a:theme>
</file>

<file path=ppt/theme/theme2.xml><?xml version="1.0" encoding="utf-8"?>
<a:theme xmlns:a="http://schemas.openxmlformats.org/drawingml/2006/main" name="Designed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82_T_PGO_First-Responders-Coast-Guard.pptx" id="{2E7B42E5-2A0D-43AB-82CA-BA3147B323DB}" vid="{944AC033-75B5-445E-96BF-965E3D3B9E6E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90</TotalTime>
  <Words>234</Words>
  <Application>Microsoft Office PowerPoint</Application>
  <PresentationFormat>Widescreen</PresentationFormat>
  <Paragraphs>28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Presentation</vt:lpstr>
      <vt:lpstr>Title of your Slide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First Responders - Coast Guard</dc:title>
  <dc:creator>PresentationGO.com</dc:creator>
  <dc:description>© Copyright PresentationGo.com</dc:description>
  <cp:lastModifiedBy>Christophe Barroche</cp:lastModifiedBy>
  <cp:revision>16</cp:revision>
  <dcterms:created xsi:type="dcterms:W3CDTF">2023-09-07T14:30:43Z</dcterms:created>
  <dcterms:modified xsi:type="dcterms:W3CDTF">2024-06-18T21:06:38Z</dcterms:modified>
  <cp:category>Templates</cp:category>
</cp:coreProperties>
</file>