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59" autoAdjust="0"/>
    <p:restoredTop sz="94665" autoAdjust="0"/>
  </p:normalViewPr>
  <p:slideViewPr>
    <p:cSldViewPr snapToGrid="0">
      <p:cViewPr>
        <p:scale>
          <a:sx n="100" d="100"/>
          <a:sy n="100" d="100"/>
        </p:scale>
        <p:origin x="1734" y="1128"/>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lvl1pPr>
              <a:defRPr>
                <a:solidFill>
                  <a:schemeClr val="tx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lvl1pPr>
              <a:defRPr>
                <a:solidFill>
                  <a:schemeClr val="tx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489595" y="2049781"/>
            <a:ext cx="5327610" cy="340652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489594" y="5548384"/>
            <a:ext cx="5327611" cy="5806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359700" y="207033"/>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860585" y="523145"/>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860585" y="75047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860585" y="97781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5489595" y="3322100"/>
            <a:ext cx="5327610" cy="219929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5489594" y="5548384"/>
            <a:ext cx="5327611" cy="580633"/>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19" name="Picture Placeholder 18">
            <a:extLst>
              <a:ext uri="{FF2B5EF4-FFF2-40B4-BE49-F238E27FC236}">
                <a16:creationId xmlns:a16="http://schemas.microsoft.com/office/drawing/2014/main" id="{0F089734-CBAB-A67B-CC27-DFFCCDA0A3F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860585" y="5231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860585" y="7504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860585" y="977811"/>
            <a:ext cx="1701800" cy="228600"/>
          </a:xfrm>
        </p:spPr>
        <p:txBody>
          <a:bodyPr/>
          <a:lstStyle/>
          <a:p>
            <a:r>
              <a:rPr lang="en-US" dirty="0"/>
              <a:t>Your Company</a:t>
            </a:r>
          </a:p>
        </p:txBody>
      </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82_T_PGO_Olympic-Swimming.pptx" id="{2087E7D6-F16F-41F3-B822-56286FE6062F}" vid="{2EC8F0D8-F2F6-4C9A-8048-E68E065BF70F}"/>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82_T_PGO_Olympic-Swimming.pptx" id="{2087E7D6-F16F-41F3-B822-56286FE6062F}" vid="{16912905-6C22-42A2-AF5F-9AC8D8C6587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TotalTime>
  <Words>353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Swimming</dc:title>
  <dc:creator>PresentationGO.com</dc:creator>
  <dc:description>© Copyright PresentationGO.com</dc:description>
  <cp:lastModifiedBy>Christophe Barroche</cp:lastModifiedBy>
  <cp:revision>7</cp:revision>
  <dcterms:created xsi:type="dcterms:W3CDTF">2024-05-27T19:55:10Z</dcterms:created>
  <dcterms:modified xsi:type="dcterms:W3CDTF">2024-06-12T17:10:40Z</dcterms:modified>
  <cp:category>Templates</cp:category>
</cp:coreProperties>
</file>