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31" r:id="rId1"/>
    <p:sldMasterId id="2147483668" r:id="rId2"/>
  </p:sldMasterIdLst>
  <p:notesMasterIdLst>
    <p:notesMasterId r:id="rId11"/>
  </p:notesMasterIdLst>
  <p:sldIdLst>
    <p:sldId id="349" r:id="rId3"/>
    <p:sldId id="350" r:id="rId4"/>
    <p:sldId id="351" r:id="rId5"/>
    <p:sldId id="352" r:id="rId6"/>
    <p:sldId id="353" r:id="rId7"/>
    <p:sldId id="354" r:id="rId8"/>
    <p:sldId id="355"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55" autoAdjust="0"/>
    <p:restoredTop sz="94694" autoAdjust="0"/>
  </p:normalViewPr>
  <p:slideViewPr>
    <p:cSldViewPr snapToGrid="0">
      <p:cViewPr>
        <p:scale>
          <a:sx n="125" d="100"/>
          <a:sy n="125" d="100"/>
        </p:scale>
        <p:origin x="528" y="588"/>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2666999" y="2343334"/>
            <a:ext cx="6858001" cy="1895633"/>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2666997" y="4331043"/>
            <a:ext cx="6858003" cy="980848"/>
          </a:xfrm>
        </p:spPr>
        <p:txBody>
          <a:bodyPr>
            <a:normAutofit/>
          </a:bodyPr>
          <a:lstStyle>
            <a:lvl1pPr marL="0" indent="0" algn="ctr">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674388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6612924"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782763"/>
            <a:ext cx="6612924" cy="413677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819689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2965622" y="365125"/>
            <a:ext cx="8388177"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2965622" y="1782763"/>
            <a:ext cx="8388177" cy="415602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701524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3324325" y="1328676"/>
            <a:ext cx="5543349" cy="2891749"/>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3324325" y="4312500"/>
            <a:ext cx="5543349" cy="632663"/>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561070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1523282"/>
            <a:ext cx="5629977" cy="1905718"/>
          </a:xfrm>
        </p:spPr>
        <p:txBody>
          <a:bodyPr anchor="b"/>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3521075"/>
            <a:ext cx="5629977" cy="876036"/>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712092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200" y="2318291"/>
            <a:ext cx="6637638" cy="2541331"/>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200" y="4951698"/>
            <a:ext cx="6637638" cy="1018176"/>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8200" y="669356"/>
            <a:ext cx="1333500" cy="1333500"/>
          </a:xfrm>
          <a:prstGeom prst="ellipse">
            <a:avLst/>
          </a:prstGeom>
          <a:solidFill>
            <a:schemeClr val="bg1"/>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2336800" y="999694"/>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2336800" y="1227027"/>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2336800" y="1454360"/>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5311584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2">
                    <a:lumMod val="20000"/>
                    <a:lumOff val="80000"/>
                  </a:schemeClr>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2">
                    <a:lumMod val="50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2554186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80038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lumMod val="5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lumMod val="50000"/>
                  </a:schemeClr>
                </a:solidFill>
              </a:defRPr>
            </a:lvl1pPr>
          </a:lstStyle>
          <a:p>
            <a:fld id="{672B7600-67E3-4D97-B453-880E2742B982}" type="slidenum">
              <a:rPr lang="en-US" smtClean="0"/>
              <a:pPr/>
              <a:t>‹#›</a:t>
            </a:fld>
            <a:endParaRPr lang="en-US"/>
          </a:p>
        </p:txBody>
      </p:sp>
      <p:grpSp>
        <p:nvGrpSpPr>
          <p:cNvPr id="12" name="Group 11">
            <a:extLst>
              <a:ext uri="{FF2B5EF4-FFF2-40B4-BE49-F238E27FC236}">
                <a16:creationId xmlns:a16="http://schemas.microsoft.com/office/drawing/2014/main" id="{3444EF31-BEE6-3BE1-3BDD-EE828494A0CC}"/>
              </a:ext>
            </a:extLst>
          </p:cNvPr>
          <p:cNvGrpSpPr/>
          <p:nvPr userDrawn="1"/>
        </p:nvGrpSpPr>
        <p:grpSpPr>
          <a:xfrm>
            <a:off x="12313760" y="-58780"/>
            <a:ext cx="1738741" cy="604829"/>
            <a:chOff x="-1808527" y="-16654"/>
            <a:chExt cx="1738741" cy="604829"/>
          </a:xfrm>
        </p:grpSpPr>
        <p:grpSp>
          <p:nvGrpSpPr>
            <p:cNvPr id="13" name="Group 12">
              <a:extLst>
                <a:ext uri="{FF2B5EF4-FFF2-40B4-BE49-F238E27FC236}">
                  <a16:creationId xmlns:a16="http://schemas.microsoft.com/office/drawing/2014/main" id="{020AAC71-AD27-E730-5F2F-75B0F2CC62FE}"/>
                </a:ext>
              </a:extLst>
            </p:cNvPr>
            <p:cNvGrpSpPr/>
            <p:nvPr userDrawn="1"/>
          </p:nvGrpSpPr>
          <p:grpSpPr>
            <a:xfrm>
              <a:off x="-1808527" y="-16654"/>
              <a:ext cx="1738741" cy="604829"/>
              <a:chOff x="-2250002" y="21447"/>
              <a:chExt cx="1738741" cy="604829"/>
            </a:xfrm>
          </p:grpSpPr>
          <p:sp>
            <p:nvSpPr>
              <p:cNvPr id="17" name="TextBox 16">
                <a:extLst>
                  <a:ext uri="{FF2B5EF4-FFF2-40B4-BE49-F238E27FC236}">
                    <a16:creationId xmlns:a16="http://schemas.microsoft.com/office/drawing/2014/main" id="{D22FE78B-DB22-80D7-887D-29FED900C10B}"/>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8" name="TextBox 17">
                <a:extLst>
                  <a:ext uri="{FF2B5EF4-FFF2-40B4-BE49-F238E27FC236}">
                    <a16:creationId xmlns:a16="http://schemas.microsoft.com/office/drawing/2014/main" id="{EB80F7C1-D12D-BED2-0D55-90E709B37DF6}"/>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14" name="Group 13">
              <a:extLst>
                <a:ext uri="{FF2B5EF4-FFF2-40B4-BE49-F238E27FC236}">
                  <a16:creationId xmlns:a16="http://schemas.microsoft.com/office/drawing/2014/main" id="{00001AC7-EDCB-A92A-9CF3-051A8CE49CAA}"/>
                </a:ext>
              </a:extLst>
            </p:cNvPr>
            <p:cNvGrpSpPr/>
            <p:nvPr userDrawn="1"/>
          </p:nvGrpSpPr>
          <p:grpSpPr>
            <a:xfrm>
              <a:off x="-1719071" y="218885"/>
              <a:ext cx="1547194" cy="159662"/>
              <a:chOff x="757647" y="1021854"/>
              <a:chExt cx="5325710" cy="549583"/>
            </a:xfrm>
          </p:grpSpPr>
          <p:sp>
            <p:nvSpPr>
              <p:cNvPr id="15" name="Shape">
                <a:extLst>
                  <a:ext uri="{FF2B5EF4-FFF2-40B4-BE49-F238E27FC236}">
                    <a16:creationId xmlns:a16="http://schemas.microsoft.com/office/drawing/2014/main" id="{B0FD4FFA-C0AE-90EB-EE6B-E72C83A01473}"/>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BA14A620-41EE-114E-1E05-6E410BA26BEB}"/>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19" name="Rectangle 18">
            <a:extLst>
              <a:ext uri="{FF2B5EF4-FFF2-40B4-BE49-F238E27FC236}">
                <a16:creationId xmlns:a16="http://schemas.microsoft.com/office/drawing/2014/main" id="{8BF854F9-D75D-6DCC-2C94-42B989498C7B}"/>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2331522592"/>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Lst>
  <p:hf hdr="0"/>
  <p:txStyles>
    <p:titleStyle>
      <a:lvl1pPr algn="l" defTabSz="914400" rtl="0" eaLnBrk="1" latinLnBrk="0" hangingPunct="1">
        <a:lnSpc>
          <a:spcPct val="90000"/>
        </a:lnSpc>
        <a:spcBef>
          <a:spcPct val="0"/>
        </a:spcBef>
        <a:buNone/>
        <a:defRPr sz="4400" b="1" kern="1200">
          <a:solidFill>
            <a:schemeClr val="accent2">
              <a:lumMod val="20000"/>
              <a:lumOff val="80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023453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prstClr val="white">
                    <a:lumMod val="50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8905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prstClr val="white">
                    <a:lumMod val="50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87641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prstClr val="white">
                    <a:lumMod val="50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54426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prstClr val="white">
                    <a:lumMod val="50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38931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rPr>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prstClr val="white">
                    <a:lumMod val="50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white">
                  <a:lumMod val="50000"/>
                </a:prstClr>
              </a:solidFill>
              <a:effectLst/>
              <a:uLnTx/>
              <a:uFillTx/>
              <a:latin typeface="Calibri" panose="020F0502020204030204"/>
              <a:ea typeface="+mn-ea"/>
              <a:cs typeface="+mn-cs"/>
            </a:endParaRPr>
          </a:p>
        </p:txBody>
      </p:sp>
      <p:sp>
        <p:nvSpPr>
          <p:cNvPr id="10" name="Picture Placeholder 9">
            <a:extLst>
              <a:ext uri="{FF2B5EF4-FFF2-40B4-BE49-F238E27FC236}">
                <a16:creationId xmlns:a16="http://schemas.microsoft.com/office/drawing/2014/main" id="{5B4759C8-80FE-24AF-97B4-E88D95BF7E0B}"/>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239176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25931302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80_T_PGO_Midnight-Office-Desk.pptx" id="{D564479E-C25D-43B2-9BFA-7D5CB5E2866F}" vid="{E8A6D5A9-FAE0-4B51-91B7-41F0D1E6D25E}"/>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80_T_PGO_Midnight-Office-Desk.pptx" id="{D564479E-C25D-43B2-9BFA-7D5CB5E2866F}" vid="{8E844342-6167-4326-8F4C-6D6B3631AA1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145</TotalTime>
  <Words>368</Words>
  <Application>Microsoft Office PowerPoint</Application>
  <PresentationFormat>Widescreen</PresentationFormat>
  <Paragraphs>51</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Midnight Coffee Desk</dc:title>
  <dc:creator>PresentationGO.com</dc:creator>
  <dc:description>© Copyright PresentationGO.com</dc:description>
  <cp:lastModifiedBy>Christophe Barroche</cp:lastModifiedBy>
  <cp:revision>23</cp:revision>
  <dcterms:created xsi:type="dcterms:W3CDTF">2024-03-24T23:32:28Z</dcterms:created>
  <dcterms:modified xsi:type="dcterms:W3CDTF">2024-06-11T20:09:49Z</dcterms:modified>
  <cp:category>Templates</cp:category>
</cp:coreProperties>
</file>