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22"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55" autoAdjust="0"/>
    <p:restoredTop sz="94694" autoAdjust="0"/>
  </p:normalViewPr>
  <p:slideViewPr>
    <p:cSldViewPr snapToGrid="0">
      <p:cViewPr>
        <p:scale>
          <a:sx n="125" d="100"/>
          <a:sy n="125" d="100"/>
        </p:scale>
        <p:origin x="528" y="588"/>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4430333"/>
            <a:ext cx="10515600" cy="1101614"/>
          </a:xfrm>
        </p:spPr>
        <p:txBody>
          <a:bodyPr anchor="b"/>
          <a:lstStyle>
            <a:lvl1pPr algn="ctr">
              <a:defRPr sz="6000"/>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198" y="5624023"/>
            <a:ext cx="10515602" cy="596474"/>
          </a:xfrm>
        </p:spPr>
        <p:txBody>
          <a:bodyPr>
            <a:normAutofit/>
          </a:bodyPr>
          <a:lstStyle>
            <a:lvl1pPr marL="0" indent="0" algn="ctr">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9931628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4038600" y="1918952"/>
            <a:ext cx="7315200" cy="905994"/>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2794715" y="3026535"/>
            <a:ext cx="8559085" cy="315042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042044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133342" y="2642184"/>
            <a:ext cx="10220458" cy="850921"/>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1133341" y="3694694"/>
            <a:ext cx="10220458" cy="251292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7983754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8200" y="3029207"/>
            <a:ext cx="10515600" cy="1901614"/>
          </a:xfrm>
        </p:spPr>
        <p:txBody>
          <a:bodyPr anchor="b"/>
          <a:lstStyle>
            <a:lvl1pPr algn="l">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8200" y="5132410"/>
            <a:ext cx="10515600" cy="925490"/>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177741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2267755" y="3667125"/>
            <a:ext cx="5885645" cy="1476645"/>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2267755" y="5346471"/>
            <a:ext cx="5885645" cy="807178"/>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22966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8201" y="3129579"/>
            <a:ext cx="7315200" cy="1917246"/>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8201" y="5248414"/>
            <a:ext cx="7315200" cy="883823"/>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020300" y="3806184"/>
            <a:ext cx="1333500" cy="1333500"/>
          </a:xfrm>
          <a:prstGeom prst="ellipse">
            <a:avLst/>
          </a:prstGeom>
          <a:solidFill>
            <a:schemeClr val="tx2">
              <a:lumMod val="40000"/>
              <a:lumOff val="60000"/>
            </a:schemeClr>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651999" y="5406384"/>
            <a:ext cx="1701800" cy="228600"/>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651999" y="5633717"/>
            <a:ext cx="1701800" cy="228600"/>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651999" y="5861050"/>
            <a:ext cx="1701800" cy="228600"/>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941771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2"/>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Tree>
    <p:extLst>
      <p:ext uri="{BB962C8B-B14F-4D97-AF65-F5344CB8AC3E}">
        <p14:creationId xmlns:p14="http://schemas.microsoft.com/office/powerpoint/2010/main" val="4087726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892248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lumMod val="5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2">
                    <a:lumMod val="9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2">
                    <a:lumMod val="9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2">
                    <a:lumMod val="90000"/>
                  </a:schemeClr>
                </a:solidFill>
              </a:defRPr>
            </a:lvl1pPr>
          </a:lstStyle>
          <a:p>
            <a:fld id="{672B7600-67E3-4D97-B453-880E2742B982}" type="slidenum">
              <a:rPr lang="en-US" smtClean="0"/>
              <a:pPr/>
              <a:t>‹#›</a:t>
            </a:fld>
            <a:endParaRPr lang="en-US"/>
          </a:p>
        </p:txBody>
      </p:sp>
      <p:grpSp>
        <p:nvGrpSpPr>
          <p:cNvPr id="12" name="Group 11">
            <a:extLst>
              <a:ext uri="{FF2B5EF4-FFF2-40B4-BE49-F238E27FC236}">
                <a16:creationId xmlns:a16="http://schemas.microsoft.com/office/drawing/2014/main" id="{8C35D026-8E7C-8AD3-3848-A0DF3E149038}"/>
              </a:ext>
            </a:extLst>
          </p:cNvPr>
          <p:cNvGrpSpPr/>
          <p:nvPr userDrawn="1"/>
        </p:nvGrpSpPr>
        <p:grpSpPr>
          <a:xfrm>
            <a:off x="12313760" y="-58780"/>
            <a:ext cx="1738741" cy="604829"/>
            <a:chOff x="-1808527" y="-16654"/>
            <a:chExt cx="1738741" cy="604829"/>
          </a:xfrm>
        </p:grpSpPr>
        <p:grpSp>
          <p:nvGrpSpPr>
            <p:cNvPr id="13" name="Group 12">
              <a:extLst>
                <a:ext uri="{FF2B5EF4-FFF2-40B4-BE49-F238E27FC236}">
                  <a16:creationId xmlns:a16="http://schemas.microsoft.com/office/drawing/2014/main" id="{C9CC98DF-955F-1BD6-FB52-DBF2C01F7927}"/>
                </a:ext>
              </a:extLst>
            </p:cNvPr>
            <p:cNvGrpSpPr/>
            <p:nvPr userDrawn="1"/>
          </p:nvGrpSpPr>
          <p:grpSpPr>
            <a:xfrm>
              <a:off x="-1808527" y="-16654"/>
              <a:ext cx="1738741" cy="604829"/>
              <a:chOff x="-2250002" y="21447"/>
              <a:chExt cx="1738741" cy="604829"/>
            </a:xfrm>
          </p:grpSpPr>
          <p:sp>
            <p:nvSpPr>
              <p:cNvPr id="17" name="TextBox 16">
                <a:extLst>
                  <a:ext uri="{FF2B5EF4-FFF2-40B4-BE49-F238E27FC236}">
                    <a16:creationId xmlns:a16="http://schemas.microsoft.com/office/drawing/2014/main" id="{BCC91CE6-C5D3-6DCE-2D54-31D1F053562E}"/>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18" name="TextBox 17">
                <a:extLst>
                  <a:ext uri="{FF2B5EF4-FFF2-40B4-BE49-F238E27FC236}">
                    <a16:creationId xmlns:a16="http://schemas.microsoft.com/office/drawing/2014/main" id="{0D18AF94-79E4-6079-B7B5-7C362E7FB3AA}"/>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14" name="Group 13">
              <a:extLst>
                <a:ext uri="{FF2B5EF4-FFF2-40B4-BE49-F238E27FC236}">
                  <a16:creationId xmlns:a16="http://schemas.microsoft.com/office/drawing/2014/main" id="{76E20051-B1F9-7FA6-A60A-3A492B266C18}"/>
                </a:ext>
              </a:extLst>
            </p:cNvPr>
            <p:cNvGrpSpPr/>
            <p:nvPr userDrawn="1"/>
          </p:nvGrpSpPr>
          <p:grpSpPr>
            <a:xfrm>
              <a:off x="-1719071" y="218885"/>
              <a:ext cx="1547194" cy="159662"/>
              <a:chOff x="757647" y="1021854"/>
              <a:chExt cx="5325710" cy="549583"/>
            </a:xfrm>
          </p:grpSpPr>
          <p:sp>
            <p:nvSpPr>
              <p:cNvPr id="15" name="Shape">
                <a:extLst>
                  <a:ext uri="{FF2B5EF4-FFF2-40B4-BE49-F238E27FC236}">
                    <a16:creationId xmlns:a16="http://schemas.microsoft.com/office/drawing/2014/main" id="{068CA155-5060-F014-824D-A8D25F01F98C}"/>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87D3D21D-F156-25FE-A665-AE2C0727FCDE}"/>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19" name="Rectangle 18">
            <a:extLst>
              <a:ext uri="{FF2B5EF4-FFF2-40B4-BE49-F238E27FC236}">
                <a16:creationId xmlns:a16="http://schemas.microsoft.com/office/drawing/2014/main" id="{44424B4A-2C20-0A0A-B901-23E67A49BD90}"/>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0"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3186872223"/>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Lst>
  <p:hf hdr="0"/>
  <p:txStyles>
    <p:titleStyle>
      <a:lvl1pPr algn="l" defTabSz="914400" rtl="0" eaLnBrk="1" latinLnBrk="0" hangingPunct="1">
        <a:lnSpc>
          <a:spcPct val="90000"/>
        </a:lnSpc>
        <a:spcBef>
          <a:spcPct val="0"/>
        </a:spcBef>
        <a:buNone/>
        <a:defRPr sz="4400" b="1" kern="1200">
          <a:solidFill>
            <a:schemeClr val="accent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838200" y="4430333"/>
            <a:ext cx="10515600" cy="1101614"/>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838198" y="5624023"/>
            <a:ext cx="10515602" cy="596474"/>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7E6E6">
                    <a:lumMod val="90000"/>
                  </a:srgbClr>
                </a:solidFill>
                <a:effectLst/>
                <a:uLnTx/>
                <a:uFillTx/>
                <a:latin typeface="Calibri" panose="020F0502020204030204"/>
                <a:ea typeface="+mn-ea"/>
                <a:cs typeface="+mn-cs"/>
              </a:rPr>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7E6E6">
                    <a:lumMod val="90000"/>
                  </a:srgbClr>
                </a:solidFill>
                <a:effectLst/>
                <a:uLnTx/>
                <a:uFillTx/>
                <a:latin typeface="Calibri" panose="020F0502020204030204"/>
                <a:ea typeface="+mn-ea"/>
                <a:cs typeface="+mn-cs"/>
              </a:rPr>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E7E6E6">
                    <a:lumMod val="90000"/>
                  </a:srgb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srgbClr val="E7E6E6">
                  <a:lumMod val="9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7E6E6">
                    <a:lumMod val="90000"/>
                  </a:srgbClr>
                </a:solidFill>
                <a:effectLst/>
                <a:uLnTx/>
                <a:uFillTx/>
                <a:latin typeface="Calibri" panose="020F0502020204030204"/>
                <a:ea typeface="+mn-ea"/>
                <a:cs typeface="+mn-cs"/>
              </a:rPr>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7E6E6">
                    <a:lumMod val="90000"/>
                  </a:srgbClr>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E7E6E6">
                    <a:lumMod val="90000"/>
                  </a:srgb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srgbClr val="E7E6E6">
                  <a:lumMod val="9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7E6E6">
                    <a:lumMod val="90000"/>
                  </a:srgbClr>
                </a:solidFill>
                <a:effectLst/>
                <a:uLnTx/>
                <a:uFillTx/>
                <a:latin typeface="Calibri" panose="020F0502020204030204"/>
                <a:ea typeface="+mn-ea"/>
                <a:cs typeface="+mn-cs"/>
              </a:rPr>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7E6E6">
                    <a:lumMod val="90000"/>
                  </a:srgbClr>
                </a:solidFill>
                <a:effectLst/>
                <a:uLnTx/>
                <a:uFillTx/>
                <a:latin typeface="Calibri" panose="020F0502020204030204"/>
                <a:ea typeface="+mn-ea"/>
                <a:cs typeface="+mn-cs"/>
              </a:rPr>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E7E6E6">
                    <a:lumMod val="90000"/>
                  </a:srgb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srgbClr val="E7E6E6">
                  <a:lumMod val="9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7E6E6">
                    <a:lumMod val="90000"/>
                  </a:srgbClr>
                </a:solidFill>
                <a:effectLst/>
                <a:uLnTx/>
                <a:uFillTx/>
                <a:latin typeface="Calibri" panose="020F0502020204030204"/>
                <a:ea typeface="+mn-ea"/>
                <a:cs typeface="+mn-cs"/>
              </a:rPr>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7E6E6">
                    <a:lumMod val="90000"/>
                  </a:srgbClr>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E7E6E6">
                    <a:lumMod val="90000"/>
                  </a:srgb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srgbClr val="E7E6E6">
                  <a:lumMod val="9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7E6E6">
                    <a:lumMod val="90000"/>
                  </a:srgbClr>
                </a:solidFill>
                <a:effectLst/>
                <a:uLnTx/>
                <a:uFillTx/>
                <a:latin typeface="Calibri" panose="020F0502020204030204"/>
                <a:ea typeface="+mn-ea"/>
                <a:cs typeface="+mn-cs"/>
              </a:rPr>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7E6E6">
                    <a:lumMod val="90000"/>
                  </a:srgbClr>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E7E6E6">
                    <a:lumMod val="90000"/>
                  </a:srgb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srgbClr val="E7E6E6">
                  <a:lumMod val="90000"/>
                </a:srgbClr>
              </a:solidFill>
              <a:effectLst/>
              <a:uLnTx/>
              <a:uFillTx/>
              <a:latin typeface="Calibri" panose="020F0502020204030204"/>
              <a:ea typeface="+mn-ea"/>
              <a:cs typeface="+mn-cs"/>
            </a:endParaRPr>
          </a:p>
        </p:txBody>
      </p:sp>
      <p:sp>
        <p:nvSpPr>
          <p:cNvPr id="7" name="Picture Placeholder 6">
            <a:extLst>
              <a:ext uri="{FF2B5EF4-FFF2-40B4-BE49-F238E27FC236}">
                <a16:creationId xmlns:a16="http://schemas.microsoft.com/office/drawing/2014/main" id="{7C233B5C-A4A7-92BE-E0D4-B458BA5C02F2}"/>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Gold Celestial">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76_T_PGO_Gold-Celestial.pptx" id="{3999C126-DBA3-4752-A778-FDAFEB36AD44}" vid="{1D268746-1C4F-4E65-8B77-8E6619F7F5F4}"/>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76_T_PGO_Gold-Celestial.pptx" id="{3999C126-DBA3-4752-A778-FDAFEB36AD44}" vid="{D4EA0929-2AF3-4F5F-AEAF-65A93AE55CB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118</TotalTime>
  <Words>345</Words>
  <Application>Microsoft Office PowerPoint</Application>
  <PresentationFormat>Widescreen</PresentationFormat>
  <Paragraphs>51</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Calibri</vt:lpstr>
      <vt:lpstr>Calibri Light</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Gold Celestial</dc:title>
  <dc:creator>PresentationGO.com</dc:creator>
  <dc:description>© Copyright PresentationGO.com</dc:description>
  <cp:lastModifiedBy>Christophe Barroche</cp:lastModifiedBy>
  <cp:revision>21</cp:revision>
  <dcterms:created xsi:type="dcterms:W3CDTF">2024-03-24T23:32:28Z</dcterms:created>
  <dcterms:modified xsi:type="dcterms:W3CDTF">2024-06-01T01:40:37Z</dcterms:modified>
  <cp:category>Templates</cp:category>
</cp:coreProperties>
</file>