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  <p:sldMasterId id="2147483668" r:id="rId2"/>
  </p:sldMasterIdLst>
  <p:notesMasterIdLst>
    <p:notesMasterId r:id="rId11"/>
  </p:notesMasterIdLst>
  <p:sldIdLst>
    <p:sldId id="349" r:id="rId3"/>
    <p:sldId id="350" r:id="rId4"/>
    <p:sldId id="351" r:id="rId5"/>
    <p:sldId id="352" r:id="rId6"/>
    <p:sldId id="353" r:id="rId7"/>
    <p:sldId id="354" r:id="rId8"/>
    <p:sldId id="355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0" autoAdjust="0"/>
    <p:restoredTop sz="94694" autoAdjust="0"/>
  </p:normalViewPr>
  <p:slideViewPr>
    <p:cSldViewPr snapToGrid="0">
      <p:cViewPr varScale="1">
        <p:scale>
          <a:sx n="145" d="100"/>
          <a:sy n="145" d="100"/>
        </p:scale>
        <p:origin x="1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3031" y="1441291"/>
            <a:ext cx="4200769" cy="189563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26411" y="3429000"/>
            <a:ext cx="3682314" cy="169545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923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06979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907692" cy="4093912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850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2302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113162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877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68"/>
            <a:ext cx="4635843" cy="289174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592505"/>
            <a:ext cx="3634946" cy="130077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108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2584" y="803189"/>
            <a:ext cx="4891216" cy="262581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2584" y="3589933"/>
            <a:ext cx="4891216" cy="807178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667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4127"/>
            <a:ext cx="5476103" cy="25413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022447"/>
            <a:ext cx="2743200" cy="138891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34949" y="336547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487212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09945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32678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187163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2475379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3359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035FA8F-FDA9-BD5E-073F-DCAB28C7A61E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D3FC266E-A536-AE42-2964-69967B56818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8505E7DF-9C79-1F38-2A3A-BD2C8A1271F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603739F2-DCC7-FA01-3D1B-234ADA5CC7CA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8CE2217C-CBD8-383F-E1AA-EA62C3D1973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23" name="Shape">
                <a:extLst>
                  <a:ext uri="{FF2B5EF4-FFF2-40B4-BE49-F238E27FC236}">
                    <a16:creationId xmlns:a16="http://schemas.microsoft.com/office/drawing/2014/main" id="{5C2B390B-D2EF-1ED1-DE50-F92B15112CD5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24" name="Shape">
                <a:extLst>
                  <a:ext uri="{FF2B5EF4-FFF2-40B4-BE49-F238E27FC236}">
                    <a16:creationId xmlns:a16="http://schemas.microsoft.com/office/drawing/2014/main" id="{3538BF44-DB83-F9ED-BB55-6F7F332DF026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39DFF0F2-57BF-9F54-3506-4DEC2638C42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256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3031" y="1441291"/>
            <a:ext cx="4200769" cy="1895633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26411" y="3429000"/>
            <a:ext cx="3682314" cy="980848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23285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7694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365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8828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50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C233B5C-A4A7-92BE-E0D4-B458BA5C02F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3966379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21704232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72_T_PGO_Travelers-Escapade.pptx" id="{85771809-42C3-4ACE-B517-B2BED6B18E67}" vid="{C76A4DF1-2491-4DD5-9D2D-E0C7647773C1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72_T_PGO_Travelers-Escapade.pptx" id="{85771809-42C3-4ACE-B517-B2BED6B18E67}" vid="{2B4DBB56-FAAC-48E4-9500-9C607552CDD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313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Traveler's Escapade</dc:title>
  <dc:creator>PresentationGO.com</dc:creator>
  <dc:description>© Copyright PresentationGO.com</dc:description>
  <cp:lastModifiedBy>Christophe Barroche</cp:lastModifiedBy>
  <cp:revision>16</cp:revision>
  <dcterms:created xsi:type="dcterms:W3CDTF">2024-03-24T23:32:28Z</dcterms:created>
  <dcterms:modified xsi:type="dcterms:W3CDTF">2024-05-22T21:13:03Z</dcterms:modified>
  <cp:category>Templates</cp:category>
</cp:coreProperties>
</file>