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4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0" autoAdjust="0"/>
    <p:restoredTop sz="94694" autoAdjust="0"/>
  </p:normalViewPr>
  <p:slideViewPr>
    <p:cSldViewPr snapToGrid="0">
      <p:cViewPr varScale="1">
        <p:scale>
          <a:sx n="145" d="100"/>
          <a:sy n="145" d="100"/>
        </p:scale>
        <p:origin x="1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5/15/2024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4F6E7B-B224-A315-DECF-928D6E9A2DC3}"/>
              </a:ext>
            </a:extLst>
          </p:cNvPr>
          <p:cNvSpPr/>
          <p:nvPr userDrawn="1"/>
        </p:nvSpPr>
        <p:spPr>
          <a:xfrm>
            <a:off x="0" y="0"/>
            <a:ext cx="6894286" cy="4992914"/>
          </a:xfrm>
          <a:prstGeom prst="rect">
            <a:avLst/>
          </a:prstGeom>
          <a:solidFill>
            <a:schemeClr val="bg1">
              <a:alpha val="7537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3143" y="598429"/>
            <a:ext cx="5704114" cy="238125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3143" y="3195578"/>
            <a:ext cx="5704114" cy="1503004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92386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1C4E99-6183-2A7C-FE51-DCF7351C5B7A}"/>
              </a:ext>
            </a:extLst>
          </p:cNvPr>
          <p:cNvSpPr/>
          <p:nvPr userDrawn="1"/>
        </p:nvSpPr>
        <p:spPr>
          <a:xfrm>
            <a:off x="0" y="0"/>
            <a:ext cx="6894286" cy="6858000"/>
          </a:xfrm>
          <a:prstGeom prst="rect">
            <a:avLst/>
          </a:prstGeom>
          <a:solidFill>
            <a:schemeClr val="bg1">
              <a:alpha val="7537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422900" cy="1325563"/>
          </a:xfr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22900" cy="4351338"/>
          </a:xfr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347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F6A676-7B7B-8F1D-8650-478CD32B7EA0}"/>
              </a:ext>
            </a:extLst>
          </p:cNvPr>
          <p:cNvSpPr/>
          <p:nvPr userDrawn="1"/>
        </p:nvSpPr>
        <p:spPr>
          <a:xfrm>
            <a:off x="5297714" y="0"/>
            <a:ext cx="6894286" cy="6858000"/>
          </a:xfrm>
          <a:prstGeom prst="rect">
            <a:avLst/>
          </a:prstGeom>
          <a:solidFill>
            <a:schemeClr val="bg1">
              <a:alpha val="7537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261CD56-32DB-A008-3D64-F179360B9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7915" y="365125"/>
            <a:ext cx="5725885" cy="1325563"/>
          </a:xfr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E5F6DE2-FA81-4695-FEED-3D2789981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915" y="1825625"/>
            <a:ext cx="5725885" cy="4351338"/>
          </a:xfrm>
        </p:spPr>
        <p:txBody>
          <a:bodyPr/>
          <a:lstStyle>
            <a:lvl1pPr>
              <a:defRPr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5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56537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1EB98AD-9ECE-3DAE-70E8-463F274DBD43}"/>
              </a:ext>
            </a:extLst>
          </p:cNvPr>
          <p:cNvSpPr/>
          <p:nvPr userDrawn="1"/>
        </p:nvSpPr>
        <p:spPr>
          <a:xfrm>
            <a:off x="0" y="0"/>
            <a:ext cx="5080000" cy="6858000"/>
          </a:xfrm>
          <a:prstGeom prst="rect">
            <a:avLst/>
          </a:prstGeom>
          <a:solidFill>
            <a:schemeClr val="bg1">
              <a:alpha val="7537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E19BC5B-1223-91D2-E947-7B244B541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6057"/>
            <a:ext cx="3617686" cy="362314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ECF20FD-9E1B-083C-40E8-274A66E907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332788"/>
            <a:ext cx="3617687" cy="1045782"/>
          </a:xfrm>
          <a:noFill/>
        </p:spPr>
        <p:txBody>
          <a:bodyPr/>
          <a:lstStyle>
            <a:lvl1pPr marL="0" indent="0" algn="l">
              <a:buNone/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2000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E94185-5CB4-3BFE-8B5C-168D5BAC2F7C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bg1">
              <a:alpha val="7537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471"/>
            <a:ext cx="4547781" cy="2570068"/>
          </a:xfrm>
        </p:spPr>
        <p:txBody>
          <a:bodyPr anchor="b"/>
          <a:lstStyle>
            <a:lvl1pPr algn="l">
              <a:defRPr sz="60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018128"/>
            <a:ext cx="4547781" cy="1160881"/>
          </a:xfrm>
          <a:noFill/>
        </p:spPr>
        <p:txBody>
          <a:bodyPr/>
          <a:lstStyle>
            <a:lvl1pPr marL="0" indent="0" algn="l">
              <a:buNone/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670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E73FC12-292D-48DB-5F1A-FADF8A3C362D}"/>
              </a:ext>
            </a:extLst>
          </p:cNvPr>
          <p:cNvSpPr/>
          <p:nvPr userDrawn="1"/>
        </p:nvSpPr>
        <p:spPr>
          <a:xfrm>
            <a:off x="0" y="0"/>
            <a:ext cx="6778171" cy="6858000"/>
          </a:xfrm>
          <a:prstGeom prst="rect">
            <a:avLst/>
          </a:prstGeom>
          <a:solidFill>
            <a:schemeClr val="bg1">
              <a:alpha val="7537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27845"/>
            <a:ext cx="5402944" cy="2592763"/>
          </a:xfrm>
        </p:spPr>
        <p:txBody>
          <a:bodyPr anchor="b"/>
          <a:lstStyle>
            <a:lvl1pPr algn="l">
              <a:defRPr sz="60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3329593"/>
            <a:ext cx="5402944" cy="77795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9" y="4565196"/>
            <a:ext cx="1333500" cy="1333500"/>
          </a:xfrm>
          <a:prstGeom prst="ellipse">
            <a:avLst/>
          </a:prstGeom>
          <a:solidFill>
            <a:schemeClr val="accent5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491474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14208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36941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869071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blipFill dpi="0" rotWithShape="1">
          <a:blip r:embed="rId2">
            <a:alphaModFix amt="24579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5">
                    <a:lumMod val="5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5">
                    <a:lumMod val="50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EBDC8AA-72C2-901F-F621-656BC01576C7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9D087C-8685-0B5E-8CC4-81DFAA5B98FE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65DE728-EA4F-9E7C-3E49-EB3AAB2C4466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C0D404-4DF0-4DCB-24E0-3B506552E226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7D61F5-9D72-E536-31BD-5A5C9B1C37D1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EAC7D3-EB20-EF79-C497-403C60E78AFC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77A625-6D1B-3813-E882-71D937EF1B53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6A66B6A-0DEE-210A-FB6B-0A1B64C409BA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C62D17C-EBCD-3B02-7211-D3BA38EAD3A8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7EF356-EC9D-F5B2-C6F8-B5C5FFB62CDE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6ECE70-4BB7-1315-9F56-88D2312F378A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63F375E-CF62-D9A0-A7EF-4D1BD74BD66C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5CAEB9-5F80-2385-7EB0-5D260B4FDA6F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655305-3719-7451-554F-41B4ED2D1F87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F09A31C-78BB-2F66-ED19-681257795FC3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334E0A8-51C4-919C-8485-0E6309ABB0F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FBF3AE0-D4F5-C578-6EFC-5047B0EEA575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D4D5E60-8338-CF32-9D6B-85A5D4A7CFA7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B6F0161-764B-E96B-E8B1-A42FC89DE05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4F2AE6-C93E-BCED-793A-4340E838E6D1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9415BB1-09A2-B2FD-6492-AA1087CB7CD5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68B7254-4514-D47D-E0D5-7BFC69F95BBB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A79054B-6759-BC86-31EF-00625674A47F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E627A9D-3A31-2045-0992-A894FCF4C8B9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C13AEE-35F5-384D-113C-15674AB4D3AF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BE1830E-4F7B-3643-48E8-88ECFA09C1DD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DEC144A-0EA1-3224-1B7B-4BB9774572F4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8B3BE9C-904B-F797-AB50-52119EEA73CD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E89711E-B8AC-7679-A720-B452758FC840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739037E-0305-8888-1F42-A2427518B3EF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952F40F-2190-3FCC-BF4C-4C9BFCB4C158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B6067B97-2EAC-8BBC-C732-5C6E683891F5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4F7D3F7-CBDE-2538-F64B-6B1C2E66A753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B8FAD73-20F3-7981-86BF-C00009670B37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1F3CDEAE-0573-B8D2-1DCF-84A7A2155D1A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59502FD-5059-16ED-D424-AA80CAE0EBD7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C5D54CA3-5DE5-2AC9-1CB2-32D6EE4DBC09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0091575-F3DA-D4D2-4BE1-6B6D7C86E89F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A167465-00F2-59DD-31D2-4560BFA5188D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1A1F7DA-6E5E-0976-1A91-2D0F1B5E2880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A5E863C-5BA1-4D35-E107-000824835C69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58B8DC66-315E-C6F1-69FE-60226E1AEBB0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37A3B32-9058-DBC7-2454-0DF50841D9B7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72FEDC3-19DE-A045-AAE4-05A9A98FF77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FBA4A90-F445-74DF-D845-9B1DFEB4BD44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35823E23-A040-8ECC-4713-2958039F21AD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5A0507B-39B5-C06A-00E3-02DA275ADF43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B166754-0D9D-54C3-D241-4D48C7C4BDC6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7254C2F-6109-F741-DBE6-F45563DC6B72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33081E35-EA0E-9F22-4317-B561B957CE5E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FCBCDD5C-EB90-9E99-ED6A-E13439D9EEDA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9D677363-609B-743B-3F9E-618E651EC770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CCC38EE-C20C-4E57-F333-69F5164B6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6B7C2A1-B42C-158D-0F2F-207F470C9482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4CDF1E5C-2B0D-3D1A-B4C7-FBA47FD0C31B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15CC70D-CB56-8673-FF5F-8E2B1C8EC1F8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0FC10FB0-71EB-898E-4E74-8F16097D6EBC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738BBB0-29F6-320C-1952-4165B702A4BE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57B58305-E6EE-2C96-7706-B0BDCE4B4BFA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200AF4C-1E9A-6A90-E51B-C2B684B74E40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27761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998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D978C6C-0F52-E7F3-DF2D-6679EC821AC3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E3471C5-9A82-43C3-808D-33F2EB71A8F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FB560E3-7EF9-9048-F6A9-37C197F8028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FC23D78-0DD7-2C4A-A8A5-880006B181F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772A9AC-912C-8FC5-CAB1-5F278C5C68F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617B5DB9-4C24-F1A3-6CA2-28F05F605FD5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7" name="Shape">
                <a:extLst>
                  <a:ext uri="{FF2B5EF4-FFF2-40B4-BE49-F238E27FC236}">
                    <a16:creationId xmlns:a16="http://schemas.microsoft.com/office/drawing/2014/main" id="{D24C0502-4749-7559-C128-9CDC428B222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8B8FB3B0-10F7-BA05-EF2A-5C86EFCA2826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43980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5">
              <a:lumMod val="5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5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3143" y="598429"/>
            <a:ext cx="5704114" cy="2381250"/>
          </a:xfrm>
        </p:spPr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3143" y="3195578"/>
            <a:ext cx="5704114" cy="1503004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422900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422900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5AA2AE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5AA2AE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7915" y="365125"/>
            <a:ext cx="5725885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915" y="1825625"/>
            <a:ext cx="5725885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 officia deserunt mollit.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5AA2AE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6057"/>
            <a:ext cx="3617686" cy="362314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332788"/>
            <a:ext cx="3617687" cy="1045782"/>
          </a:xfrm>
        </p:spPr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4471"/>
            <a:ext cx="4547781" cy="2570068"/>
          </a:xfrm>
        </p:spPr>
        <p:txBody>
          <a:bodyPr>
            <a:no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018128"/>
            <a:ext cx="4547781" cy="1160881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5AA2AE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27845"/>
            <a:ext cx="5402944" cy="2592763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199" y="3329593"/>
            <a:ext cx="5402944" cy="77795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2B7600-67E3-4D97-B453-880E2742B98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5AA2AE">
                    <a:lumMod val="5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5AA2AE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B7A1813-7017-924C-F0C9-2E80B0C953B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4914749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5142082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5369415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67_T_PGO_Arctic-Meeting-Space.pptx" id="{49D89355-A11B-4319-B18D-F5912F0B6A8B}" vid="{57F9AE97-DD44-41E5-8046-5DF4ADCA6E31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67_T_PGO_Arctic-Meeting-Space.pptx" id="{49D89355-A11B-4319-B18D-F5912F0B6A8B}" vid="{15A0DCE1-FA63-4967-B45E-6DAE41E84D8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</TotalTime>
  <Words>343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Arctic Meeting Space</dc:title>
  <dc:creator>PresentationGO.com</dc:creator>
  <dc:description>© Copyright PresentationGO.com</dc:description>
  <cp:lastModifiedBy>Christophe Barroche</cp:lastModifiedBy>
  <cp:revision>14</cp:revision>
  <dcterms:created xsi:type="dcterms:W3CDTF">2024-03-24T23:32:28Z</dcterms:created>
  <dcterms:modified xsi:type="dcterms:W3CDTF">2024-05-15T18:13:50Z</dcterms:modified>
  <cp:category>Templates</cp:category>
</cp:coreProperties>
</file>