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5" r:id="rId1"/>
    <p:sldMasterId id="2147483668" r:id="rId2"/>
  </p:sldMasterIdLst>
  <p:notesMasterIdLst>
    <p:notesMasterId r:id="rId11"/>
  </p:notesMasterIdLst>
  <p:sldIdLst>
    <p:sldId id="349" r:id="rId3"/>
    <p:sldId id="350" r:id="rId4"/>
    <p:sldId id="351" r:id="rId5"/>
    <p:sldId id="352" r:id="rId6"/>
    <p:sldId id="353" r:id="rId7"/>
    <p:sldId id="354" r:id="rId8"/>
    <p:sldId id="355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0" autoAdjust="0"/>
    <p:restoredTop sz="96206" autoAdjust="0"/>
  </p:normalViewPr>
  <p:slideViewPr>
    <p:cSldViewPr snapToGrid="0">
      <p:cViewPr varScale="1">
        <p:scale>
          <a:sx n="147" d="100"/>
          <a:sy n="147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7370" y="1016000"/>
            <a:ext cx="7477259" cy="2413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7370" y="3521074"/>
            <a:ext cx="7477260" cy="147002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791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3714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313714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250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5296" y="365125"/>
            <a:ext cx="6318504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5296" y="1825625"/>
            <a:ext cx="6318504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5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2462" y="692377"/>
            <a:ext cx="5661338" cy="2037186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92462" y="2895117"/>
            <a:ext cx="5661338" cy="167688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193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146" y="692378"/>
            <a:ext cx="6501148" cy="2037186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2146" y="2891488"/>
            <a:ext cx="6501148" cy="1680511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942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426" y="1959203"/>
            <a:ext cx="6465552" cy="203718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7426" y="4158313"/>
            <a:ext cx="6465552" cy="132536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97452" y="912079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222774" y="11948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222774" y="146452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222774" y="173060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2567670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2944052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92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8F0C7D2-7559-BD0E-375D-F33C4A590B1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E953E93-0E2F-74F7-B00E-DDEB124E69FE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19A00A3-CD6A-0A4E-496E-8F497BFDF2E3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E07D4F7-C97F-B4A8-1A92-F94A09F1704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EC6A56C-361B-C821-3243-E5A84A61360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C1B08C9A-E52C-DD51-5DA1-CC48C1FBEF31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D579359A-62AA-850C-2BBC-EF56B02647EF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7EE1EA4-57C4-CAC0-2B7E-DC5B55B5F13E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0392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>
              <a:lumMod val="60000"/>
              <a:lumOff val="4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2886939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23746B">
                  <a:lumMod val="20000"/>
                  <a:lumOff val="8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6360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23746B">
                  <a:lumMod val="20000"/>
                  <a:lumOff val="8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7274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23746B">
                  <a:lumMod val="20000"/>
                  <a:lumOff val="8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256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23746B">
                  <a:lumMod val="20000"/>
                  <a:lumOff val="8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9901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23746B">
                    <a:lumMod val="20000"/>
                    <a:lumOff val="8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23746B">
                  <a:lumMod val="20000"/>
                  <a:lumOff val="8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AD8A27D-7113-E021-C207-6F18D19AF62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97452" y="912079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1513874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552344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Modern green">
      <a:dk1>
        <a:srgbClr val="000000"/>
      </a:dk1>
      <a:lt1>
        <a:srgbClr val="FFFFFF"/>
      </a:lt1>
      <a:dk2>
        <a:srgbClr val="1A5B53"/>
      </a:dk2>
      <a:lt2>
        <a:srgbClr val="EBEBEB"/>
      </a:lt2>
      <a:accent1>
        <a:srgbClr val="23746B"/>
      </a:accent1>
      <a:accent2>
        <a:srgbClr val="1A5B53"/>
      </a:accent2>
      <a:accent3>
        <a:srgbClr val="1B4346"/>
      </a:accent3>
      <a:accent4>
        <a:srgbClr val="EFB88A"/>
      </a:accent4>
      <a:accent5>
        <a:srgbClr val="EF9489"/>
      </a:accent5>
      <a:accent6>
        <a:srgbClr val="D58A75"/>
      </a:accent6>
      <a:hlink>
        <a:srgbClr val="E3C459"/>
      </a:hlink>
      <a:folHlink>
        <a:srgbClr val="FFC1B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6_T_PGO_Greenwave-Halftone.pptx" id="{89365E8F-B495-4480-98F2-88A56E3C7A33}" vid="{77B454B6-A96E-412B-AC0B-E8C5143B4522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6_T_PGO_Greenwave-Halftone.pptx" id="{89365E8F-B495-4480-98F2-88A56E3C7A33}" vid="{EC9919CF-3270-4B53-9CFF-BE084ACD4A9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349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Greenwave Halftone</dc:title>
  <dc:creator>PresentationGO.com</dc:creator>
  <dc:description>© Copyright PresentationGO.com</dc:description>
  <cp:lastModifiedBy>Christophe Barroche</cp:lastModifiedBy>
  <cp:revision>9</cp:revision>
  <dcterms:created xsi:type="dcterms:W3CDTF">2024-03-24T23:32:28Z</dcterms:created>
  <dcterms:modified xsi:type="dcterms:W3CDTF">2024-05-15T17:59:15Z</dcterms:modified>
  <cp:category>Templates</cp:category>
</cp:coreProperties>
</file>