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4" r:id="rId1"/>
    <p:sldMasterId id="2147483668" r:id="rId2"/>
  </p:sldMasterIdLst>
  <p:notesMasterIdLst>
    <p:notesMasterId r:id="rId11"/>
  </p:notesMasterIdLst>
  <p:sldIdLst>
    <p:sldId id="342" r:id="rId3"/>
    <p:sldId id="345" r:id="rId4"/>
    <p:sldId id="346" r:id="rId5"/>
    <p:sldId id="343" r:id="rId6"/>
    <p:sldId id="344" r:id="rId7"/>
    <p:sldId id="347"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5" autoAdjust="0"/>
    <p:restoredTop sz="94604" autoAdjust="0"/>
  </p:normalViewPr>
  <p:slideViewPr>
    <p:cSldViewPr snapToGrid="0">
      <p:cViewPr varScale="1">
        <p:scale>
          <a:sx n="147" d="100"/>
          <a:sy n="147" d="100"/>
        </p:scale>
        <p:origin x="1422" y="12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357370" y="1531620"/>
            <a:ext cx="7477259" cy="2261678"/>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357370" y="3885372"/>
            <a:ext cx="7477260" cy="1273367"/>
          </a:xfrm>
        </p:spPr>
        <p:txBody>
          <a:bodyPr>
            <a:norm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31331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207912" y="365125"/>
            <a:ext cx="7378521"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918952" y="1825625"/>
            <a:ext cx="866748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662416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90163" y="365125"/>
            <a:ext cx="8306873"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790163" y="1825625"/>
            <a:ext cx="8306873"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691379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 name="Title 1">
            <a:extLst>
              <a:ext uri="{FF2B5EF4-FFF2-40B4-BE49-F238E27FC236}">
                <a16:creationId xmlns:a16="http://schemas.microsoft.com/office/drawing/2014/main" id="{4EA38FC0-D7D2-9538-F24E-CA2855B663D4}"/>
              </a:ext>
            </a:extLst>
          </p:cNvPr>
          <p:cNvSpPr>
            <a:spLocks noGrp="1"/>
          </p:cNvSpPr>
          <p:nvPr>
            <p:ph type="title"/>
          </p:nvPr>
        </p:nvSpPr>
        <p:spPr>
          <a:xfrm>
            <a:off x="1878705" y="1894574"/>
            <a:ext cx="8434589" cy="1905718"/>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6E52D6E-1A73-25A9-D3E1-15B99EDD5471}"/>
              </a:ext>
            </a:extLst>
          </p:cNvPr>
          <p:cNvSpPr>
            <a:spLocks noGrp="1"/>
          </p:cNvSpPr>
          <p:nvPr>
            <p:ph type="body" idx="1"/>
          </p:nvPr>
        </p:nvSpPr>
        <p:spPr>
          <a:xfrm>
            <a:off x="1878705" y="3961225"/>
            <a:ext cx="8434589" cy="807178"/>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32731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1878705" y="1894574"/>
            <a:ext cx="8434589" cy="1905718"/>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1878705" y="3961225"/>
            <a:ext cx="8434589" cy="807178"/>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692150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254877" y="2197348"/>
            <a:ext cx="5257800" cy="1917246"/>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254877" y="4141582"/>
            <a:ext cx="5257800" cy="894217"/>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126677" y="3604459"/>
            <a:ext cx="1333500" cy="1333500"/>
          </a:xfrm>
          <a:prstGeom prst="ellipse">
            <a:avLst/>
          </a:prstGeom>
          <a:solidFill>
            <a:schemeClr val="accent1">
              <a:lumMod val="20000"/>
              <a:lumOff val="8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651999" y="3940601"/>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651999" y="4167934"/>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651999" y="4395267"/>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4000034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5">
                    <a:lumMod val="75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3017303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olor and Typography">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grpSp>
        <p:nvGrpSpPr>
          <p:cNvPr id="2" name="Group 1">
            <a:extLst>
              <a:ext uri="{FF2B5EF4-FFF2-40B4-BE49-F238E27FC236}">
                <a16:creationId xmlns:a16="http://schemas.microsoft.com/office/drawing/2014/main" id="{AF5924D0-4CBB-197B-AF46-01C0C45BE3B9}"/>
              </a:ext>
            </a:extLst>
          </p:cNvPr>
          <p:cNvGrpSpPr/>
          <p:nvPr userDrawn="1"/>
        </p:nvGrpSpPr>
        <p:grpSpPr>
          <a:xfrm>
            <a:off x="838199" y="1830763"/>
            <a:ext cx="10515601" cy="1741127"/>
            <a:chOff x="838199" y="1830763"/>
            <a:chExt cx="10515601" cy="1741127"/>
          </a:xfrm>
        </p:grpSpPr>
        <p:sp>
          <p:nvSpPr>
            <p:cNvPr id="3" name="Rectangle 2">
              <a:extLst>
                <a:ext uri="{FF2B5EF4-FFF2-40B4-BE49-F238E27FC236}">
                  <a16:creationId xmlns:a16="http://schemas.microsoft.com/office/drawing/2014/main" id="{826116FE-4D13-D26C-AA03-FC609D682245}"/>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 name="Rectangle 3">
              <a:extLst>
                <a:ext uri="{FF2B5EF4-FFF2-40B4-BE49-F238E27FC236}">
                  <a16:creationId xmlns:a16="http://schemas.microsoft.com/office/drawing/2014/main" id="{17C1C4AF-27C4-96CA-A6DA-C82EDB6CF9B1}"/>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 name="Rectangle 4">
              <a:extLst>
                <a:ext uri="{FF2B5EF4-FFF2-40B4-BE49-F238E27FC236}">
                  <a16:creationId xmlns:a16="http://schemas.microsoft.com/office/drawing/2014/main" id="{04A17291-D0D7-8944-A636-4F184DCDEA41}"/>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 name="Rectangle 5">
              <a:extLst>
                <a:ext uri="{FF2B5EF4-FFF2-40B4-BE49-F238E27FC236}">
                  <a16:creationId xmlns:a16="http://schemas.microsoft.com/office/drawing/2014/main" id="{7EF17525-2302-3029-FA07-B9DF0B5B06E0}"/>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 name="Rectangle 6">
              <a:extLst>
                <a:ext uri="{FF2B5EF4-FFF2-40B4-BE49-F238E27FC236}">
                  <a16:creationId xmlns:a16="http://schemas.microsoft.com/office/drawing/2014/main" id="{893D26DE-D051-4142-D67F-6D1362017F26}"/>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 name="Rectangle 7">
              <a:extLst>
                <a:ext uri="{FF2B5EF4-FFF2-40B4-BE49-F238E27FC236}">
                  <a16:creationId xmlns:a16="http://schemas.microsoft.com/office/drawing/2014/main" id="{25E17BB3-E3B5-5FE4-483B-0F0CD96B6871}"/>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 name="Rectangle 8">
              <a:extLst>
                <a:ext uri="{FF2B5EF4-FFF2-40B4-BE49-F238E27FC236}">
                  <a16:creationId xmlns:a16="http://schemas.microsoft.com/office/drawing/2014/main" id="{92E0052D-06B1-BCAD-3FC3-BF39CF16A41B}"/>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 name="Rectangle 9">
              <a:extLst>
                <a:ext uri="{FF2B5EF4-FFF2-40B4-BE49-F238E27FC236}">
                  <a16:creationId xmlns:a16="http://schemas.microsoft.com/office/drawing/2014/main" id="{D5234FCC-4773-B593-C562-10148A157AE1}"/>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 name="Rectangle 10">
              <a:extLst>
                <a:ext uri="{FF2B5EF4-FFF2-40B4-BE49-F238E27FC236}">
                  <a16:creationId xmlns:a16="http://schemas.microsoft.com/office/drawing/2014/main" id="{73BAB496-DCDC-B049-57D8-AB83827E1B68}"/>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 name="Rectangle 12">
              <a:extLst>
                <a:ext uri="{FF2B5EF4-FFF2-40B4-BE49-F238E27FC236}">
                  <a16:creationId xmlns:a16="http://schemas.microsoft.com/office/drawing/2014/main" id="{14A44E1A-51B1-BA51-0B4A-FE78E753FCE7}"/>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 name="Rectangle 13">
              <a:extLst>
                <a:ext uri="{FF2B5EF4-FFF2-40B4-BE49-F238E27FC236}">
                  <a16:creationId xmlns:a16="http://schemas.microsoft.com/office/drawing/2014/main" id="{C6C4B715-05DB-6A14-7172-C1647211B472}"/>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 name="Rectangle 14">
              <a:extLst>
                <a:ext uri="{FF2B5EF4-FFF2-40B4-BE49-F238E27FC236}">
                  <a16:creationId xmlns:a16="http://schemas.microsoft.com/office/drawing/2014/main" id="{03D7C3B9-DF94-34AF-D68A-67F3DF859705}"/>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 name="Rectangle 15">
              <a:extLst>
                <a:ext uri="{FF2B5EF4-FFF2-40B4-BE49-F238E27FC236}">
                  <a16:creationId xmlns:a16="http://schemas.microsoft.com/office/drawing/2014/main" id="{AE445CBC-F18D-92E5-9C78-07D43DE78EA2}"/>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 name="Rectangle 16">
              <a:extLst>
                <a:ext uri="{FF2B5EF4-FFF2-40B4-BE49-F238E27FC236}">
                  <a16:creationId xmlns:a16="http://schemas.microsoft.com/office/drawing/2014/main" id="{07793B87-2292-19DB-6C83-375A44DE8FBF}"/>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 name="Rectangle 17">
              <a:extLst>
                <a:ext uri="{FF2B5EF4-FFF2-40B4-BE49-F238E27FC236}">
                  <a16:creationId xmlns:a16="http://schemas.microsoft.com/office/drawing/2014/main" id="{11FFC6CF-79A8-AA16-1DBC-89526F5BE365}"/>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 name="Rectangle 18">
              <a:extLst>
                <a:ext uri="{FF2B5EF4-FFF2-40B4-BE49-F238E27FC236}">
                  <a16:creationId xmlns:a16="http://schemas.microsoft.com/office/drawing/2014/main" id="{9186B2B0-AB37-B40A-EF45-F72233C76892}"/>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 name="Rectangle 19">
              <a:extLst>
                <a:ext uri="{FF2B5EF4-FFF2-40B4-BE49-F238E27FC236}">
                  <a16:creationId xmlns:a16="http://schemas.microsoft.com/office/drawing/2014/main" id="{7BD6D96F-C97C-6BB4-531D-8B628F700D63}"/>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 name="Rectangle 20">
              <a:extLst>
                <a:ext uri="{FF2B5EF4-FFF2-40B4-BE49-F238E27FC236}">
                  <a16:creationId xmlns:a16="http://schemas.microsoft.com/office/drawing/2014/main" id="{0C9B995E-8B80-A79C-B020-BA54B4D5AFBA}"/>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 name="Rectangle 21">
              <a:extLst>
                <a:ext uri="{FF2B5EF4-FFF2-40B4-BE49-F238E27FC236}">
                  <a16:creationId xmlns:a16="http://schemas.microsoft.com/office/drawing/2014/main" id="{8836F719-D499-4A46-D1E6-2921BD5A05C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 name="Rectangle 22">
              <a:extLst>
                <a:ext uri="{FF2B5EF4-FFF2-40B4-BE49-F238E27FC236}">
                  <a16:creationId xmlns:a16="http://schemas.microsoft.com/office/drawing/2014/main" id="{C948DA76-28CA-3C57-2CE0-08E50ED27DC0}"/>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 name="Rectangle 23">
              <a:extLst>
                <a:ext uri="{FF2B5EF4-FFF2-40B4-BE49-F238E27FC236}">
                  <a16:creationId xmlns:a16="http://schemas.microsoft.com/office/drawing/2014/main" id="{7ED9955D-1E47-58A0-648E-0281B69DCA45}"/>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5" name="Rectangle 24">
              <a:extLst>
                <a:ext uri="{FF2B5EF4-FFF2-40B4-BE49-F238E27FC236}">
                  <a16:creationId xmlns:a16="http://schemas.microsoft.com/office/drawing/2014/main" id="{1E92C8AF-AEC7-7A6A-4E68-C6AC01D59DCD}"/>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6" name="Rectangle 25">
              <a:extLst>
                <a:ext uri="{FF2B5EF4-FFF2-40B4-BE49-F238E27FC236}">
                  <a16:creationId xmlns:a16="http://schemas.microsoft.com/office/drawing/2014/main" id="{9860182A-F592-9FC8-22C0-722AEDB2134B}"/>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7" name="Rectangle 26">
              <a:extLst>
                <a:ext uri="{FF2B5EF4-FFF2-40B4-BE49-F238E27FC236}">
                  <a16:creationId xmlns:a16="http://schemas.microsoft.com/office/drawing/2014/main" id="{82542D39-5472-1AC8-148D-BD665ABC5B64}"/>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8" name="Rectangle 27">
              <a:extLst>
                <a:ext uri="{FF2B5EF4-FFF2-40B4-BE49-F238E27FC236}">
                  <a16:creationId xmlns:a16="http://schemas.microsoft.com/office/drawing/2014/main" id="{A7795694-3743-46D0-61B9-1392ED079A27}"/>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9" name="Rectangle 28">
              <a:extLst>
                <a:ext uri="{FF2B5EF4-FFF2-40B4-BE49-F238E27FC236}">
                  <a16:creationId xmlns:a16="http://schemas.microsoft.com/office/drawing/2014/main" id="{059F9A8A-28BD-5647-B14C-3BADE823E186}"/>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0" name="Rectangle 29">
              <a:extLst>
                <a:ext uri="{FF2B5EF4-FFF2-40B4-BE49-F238E27FC236}">
                  <a16:creationId xmlns:a16="http://schemas.microsoft.com/office/drawing/2014/main" id="{C435D432-25D6-4018-B0D2-C2162210D891}"/>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1" name="Rectangle 30">
              <a:extLst>
                <a:ext uri="{FF2B5EF4-FFF2-40B4-BE49-F238E27FC236}">
                  <a16:creationId xmlns:a16="http://schemas.microsoft.com/office/drawing/2014/main" id="{0BBAC4AC-B10A-92D0-93B3-226C35EB5AD8}"/>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2" name="Rectangle 31">
              <a:extLst>
                <a:ext uri="{FF2B5EF4-FFF2-40B4-BE49-F238E27FC236}">
                  <a16:creationId xmlns:a16="http://schemas.microsoft.com/office/drawing/2014/main" id="{C718240E-7F14-524C-555B-794D77D846CE}"/>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3" name="Rectangle 32">
              <a:extLst>
                <a:ext uri="{FF2B5EF4-FFF2-40B4-BE49-F238E27FC236}">
                  <a16:creationId xmlns:a16="http://schemas.microsoft.com/office/drawing/2014/main" id="{ADCE9625-F8A4-E0F7-921D-255A85836CE0}"/>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4" name="Rectangle 33">
              <a:extLst>
                <a:ext uri="{FF2B5EF4-FFF2-40B4-BE49-F238E27FC236}">
                  <a16:creationId xmlns:a16="http://schemas.microsoft.com/office/drawing/2014/main" id="{305D5B8C-7E65-F075-DD70-4639F68AA8EC}"/>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5" name="Rectangle 34">
              <a:extLst>
                <a:ext uri="{FF2B5EF4-FFF2-40B4-BE49-F238E27FC236}">
                  <a16:creationId xmlns:a16="http://schemas.microsoft.com/office/drawing/2014/main" id="{0F102CD9-2011-9D5B-FA72-FE0AD11C4A07}"/>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6" name="Rectangle 35">
              <a:extLst>
                <a:ext uri="{FF2B5EF4-FFF2-40B4-BE49-F238E27FC236}">
                  <a16:creationId xmlns:a16="http://schemas.microsoft.com/office/drawing/2014/main" id="{DA60369D-9976-7B67-0615-094E7383B128}"/>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7" name="Rectangle 36">
              <a:extLst>
                <a:ext uri="{FF2B5EF4-FFF2-40B4-BE49-F238E27FC236}">
                  <a16:creationId xmlns:a16="http://schemas.microsoft.com/office/drawing/2014/main" id="{94069933-5D52-C23F-84D3-CBEA2F970271}"/>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8" name="Rectangle 37">
              <a:extLst>
                <a:ext uri="{FF2B5EF4-FFF2-40B4-BE49-F238E27FC236}">
                  <a16:creationId xmlns:a16="http://schemas.microsoft.com/office/drawing/2014/main" id="{12E09F09-9EA9-5B4B-9157-BEFAE0FFD3AB}"/>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9" name="Rectangle 38">
              <a:extLst>
                <a:ext uri="{FF2B5EF4-FFF2-40B4-BE49-F238E27FC236}">
                  <a16:creationId xmlns:a16="http://schemas.microsoft.com/office/drawing/2014/main" id="{70771255-6E49-0B14-876A-6D0A16D2949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0" name="Rectangle 39">
              <a:extLst>
                <a:ext uri="{FF2B5EF4-FFF2-40B4-BE49-F238E27FC236}">
                  <a16:creationId xmlns:a16="http://schemas.microsoft.com/office/drawing/2014/main" id="{FB3EF969-0E8B-D91C-3C50-DCA6E0096468}"/>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1" name="Rectangle 40">
              <a:extLst>
                <a:ext uri="{FF2B5EF4-FFF2-40B4-BE49-F238E27FC236}">
                  <a16:creationId xmlns:a16="http://schemas.microsoft.com/office/drawing/2014/main" id="{78406072-A45C-FD3E-B647-5159534A223C}"/>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2" name="Rectangle 41">
              <a:extLst>
                <a:ext uri="{FF2B5EF4-FFF2-40B4-BE49-F238E27FC236}">
                  <a16:creationId xmlns:a16="http://schemas.microsoft.com/office/drawing/2014/main" id="{1180DF82-920F-BA8B-8BE5-4BB0828D9F91}"/>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3" name="Rectangle 42">
              <a:extLst>
                <a:ext uri="{FF2B5EF4-FFF2-40B4-BE49-F238E27FC236}">
                  <a16:creationId xmlns:a16="http://schemas.microsoft.com/office/drawing/2014/main" id="{0C7C8073-2534-8E5F-992B-189083C6D536}"/>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4" name="Rectangle 43">
              <a:extLst>
                <a:ext uri="{FF2B5EF4-FFF2-40B4-BE49-F238E27FC236}">
                  <a16:creationId xmlns:a16="http://schemas.microsoft.com/office/drawing/2014/main" id="{BBF493B5-BDFC-D4C0-4EDB-B6641BD8FBC7}"/>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5" name="Rectangle 44">
              <a:extLst>
                <a:ext uri="{FF2B5EF4-FFF2-40B4-BE49-F238E27FC236}">
                  <a16:creationId xmlns:a16="http://schemas.microsoft.com/office/drawing/2014/main" id="{6B43036F-00F5-938F-98D0-F4BDA9740441}"/>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6" name="Rectangle 45">
              <a:extLst>
                <a:ext uri="{FF2B5EF4-FFF2-40B4-BE49-F238E27FC236}">
                  <a16:creationId xmlns:a16="http://schemas.microsoft.com/office/drawing/2014/main" id="{5B6D15EB-E51C-2FE6-36D9-96C5FDEF4AC7}"/>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7" name="Rectangle 46">
              <a:extLst>
                <a:ext uri="{FF2B5EF4-FFF2-40B4-BE49-F238E27FC236}">
                  <a16:creationId xmlns:a16="http://schemas.microsoft.com/office/drawing/2014/main" id="{39875263-9161-4FAE-1912-FE54C1C1F68D}"/>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8" name="Rectangle 47">
              <a:extLst>
                <a:ext uri="{FF2B5EF4-FFF2-40B4-BE49-F238E27FC236}">
                  <a16:creationId xmlns:a16="http://schemas.microsoft.com/office/drawing/2014/main" id="{DA60B7BB-46EB-3FEA-4519-34B0F0D3CEE6}"/>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9" name="Rectangle 48">
              <a:extLst>
                <a:ext uri="{FF2B5EF4-FFF2-40B4-BE49-F238E27FC236}">
                  <a16:creationId xmlns:a16="http://schemas.microsoft.com/office/drawing/2014/main" id="{CB231042-3F76-B6EC-33EE-51C10C49AA32}"/>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50" name="Rectangle 49">
              <a:extLst>
                <a:ext uri="{FF2B5EF4-FFF2-40B4-BE49-F238E27FC236}">
                  <a16:creationId xmlns:a16="http://schemas.microsoft.com/office/drawing/2014/main" id="{86DDC1B4-FAB3-421B-8DFA-C9C9FC1133B5}"/>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1" name="Rectangle 50">
              <a:extLst>
                <a:ext uri="{FF2B5EF4-FFF2-40B4-BE49-F238E27FC236}">
                  <a16:creationId xmlns:a16="http://schemas.microsoft.com/office/drawing/2014/main" id="{835C87DD-5B0A-5E5F-479E-DEB92CDE30F4}"/>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2" name="Rectangle 51">
              <a:extLst>
                <a:ext uri="{FF2B5EF4-FFF2-40B4-BE49-F238E27FC236}">
                  <a16:creationId xmlns:a16="http://schemas.microsoft.com/office/drawing/2014/main" id="{4D90E3EF-655C-8BC0-2286-5ACE8FA99DF5}"/>
                </a:ext>
              </a:extLst>
            </p:cNvPr>
            <p:cNvSpPr/>
            <p:nvPr userDrawn="1"/>
          </p:nvSpPr>
          <p:spPr>
            <a:xfrm>
              <a:off x="9390455" y="1830763"/>
              <a:ext cx="894312" cy="1741127"/>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3" name="Rectangle 52">
              <a:extLst>
                <a:ext uri="{FF2B5EF4-FFF2-40B4-BE49-F238E27FC236}">
                  <a16:creationId xmlns:a16="http://schemas.microsoft.com/office/drawing/2014/main" id="{2F794ED6-B0F6-73BA-09E0-AB0ACE180ACD}"/>
                </a:ext>
              </a:extLst>
            </p:cNvPr>
            <p:cNvSpPr/>
            <p:nvPr userDrawn="1"/>
          </p:nvSpPr>
          <p:spPr>
            <a:xfrm>
              <a:off x="9390455" y="1830763"/>
              <a:ext cx="894312" cy="1551307"/>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4" name="Rectangle 53">
              <a:extLst>
                <a:ext uri="{FF2B5EF4-FFF2-40B4-BE49-F238E27FC236}">
                  <a16:creationId xmlns:a16="http://schemas.microsoft.com/office/drawing/2014/main" id="{82DEC284-44E1-7ECC-E7A1-B7DD7C2E723F}"/>
                </a:ext>
              </a:extLst>
            </p:cNvPr>
            <p:cNvSpPr/>
            <p:nvPr userDrawn="1"/>
          </p:nvSpPr>
          <p:spPr>
            <a:xfrm>
              <a:off x="9390455" y="1830763"/>
              <a:ext cx="894312" cy="13614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5" name="Rectangle 54">
              <a:extLst>
                <a:ext uri="{FF2B5EF4-FFF2-40B4-BE49-F238E27FC236}">
                  <a16:creationId xmlns:a16="http://schemas.microsoft.com/office/drawing/2014/main" id="{0177BE14-7266-BDBF-D71D-EE5649107A57}"/>
                </a:ext>
              </a:extLst>
            </p:cNvPr>
            <p:cNvSpPr/>
            <p:nvPr userDrawn="1"/>
          </p:nvSpPr>
          <p:spPr>
            <a:xfrm>
              <a:off x="9390455" y="1830763"/>
              <a:ext cx="894312" cy="117166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6" name="Rectangle 55">
              <a:extLst>
                <a:ext uri="{FF2B5EF4-FFF2-40B4-BE49-F238E27FC236}">
                  <a16:creationId xmlns:a16="http://schemas.microsoft.com/office/drawing/2014/main" id="{F10239AF-88A1-4A1E-6755-C43D07838ACD}"/>
                </a:ext>
              </a:extLst>
            </p:cNvPr>
            <p:cNvSpPr/>
            <p:nvPr userDrawn="1"/>
          </p:nvSpPr>
          <p:spPr>
            <a:xfrm>
              <a:off x="9390455" y="1830763"/>
              <a:ext cx="894312" cy="981846"/>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7" name="Rectangle 56">
              <a:extLst>
                <a:ext uri="{FF2B5EF4-FFF2-40B4-BE49-F238E27FC236}">
                  <a16:creationId xmlns:a16="http://schemas.microsoft.com/office/drawing/2014/main" id="{CF9BDF52-2C94-E6F1-FB7C-DA777D46E37B}"/>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8" name="Rectangle 57">
              <a:extLst>
                <a:ext uri="{FF2B5EF4-FFF2-40B4-BE49-F238E27FC236}">
                  <a16:creationId xmlns:a16="http://schemas.microsoft.com/office/drawing/2014/main" id="{1881A2D7-1D90-0289-B4EF-3E74D41F56F6}"/>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9" name="Rectangle 58">
              <a:extLst>
                <a:ext uri="{FF2B5EF4-FFF2-40B4-BE49-F238E27FC236}">
                  <a16:creationId xmlns:a16="http://schemas.microsoft.com/office/drawing/2014/main" id="{877E13E2-3EC5-65D6-058D-2CD570599307}"/>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0" name="Rectangle 59">
              <a:extLst>
                <a:ext uri="{FF2B5EF4-FFF2-40B4-BE49-F238E27FC236}">
                  <a16:creationId xmlns:a16="http://schemas.microsoft.com/office/drawing/2014/main" id="{9D4F70C3-32BC-0EEE-B61E-55223E664E46}"/>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1" name="Rectangle 60">
              <a:extLst>
                <a:ext uri="{FF2B5EF4-FFF2-40B4-BE49-F238E27FC236}">
                  <a16:creationId xmlns:a16="http://schemas.microsoft.com/office/drawing/2014/main" id="{28D13A61-9E42-0398-54ED-C9985DDA1EF4}"/>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2" name="Rectangle 61">
              <a:extLst>
                <a:ext uri="{FF2B5EF4-FFF2-40B4-BE49-F238E27FC236}">
                  <a16:creationId xmlns:a16="http://schemas.microsoft.com/office/drawing/2014/main" id="{EB58F1C7-93CF-FA50-869F-223061780BF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3" name="Rectangle 62">
              <a:extLst>
                <a:ext uri="{FF2B5EF4-FFF2-40B4-BE49-F238E27FC236}">
                  <a16:creationId xmlns:a16="http://schemas.microsoft.com/office/drawing/2014/main" id="{BBF1223C-AA30-9CD7-448E-C7F0F6BC3DDB}"/>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3893161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950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lumMod val="90000"/>
            <a:lumOff val="1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77D8AD19-4534-4B2F-CA58-C7BA8505840F}"/>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F592E269-59E4-9186-E870-EA2AEB1B104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E112CD62-2578-6C52-B646-EB9C62C762B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0FDB0CB0-2C62-63B7-36E7-A11380CACF5B}"/>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12B6C3CD-A867-954E-B4C5-F7C9532DD681}"/>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A9EF7A9E-4DD8-F0A4-8E1E-CB252AB3F89E}"/>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F9ABAA3A-9CF6-DA78-D1B1-025EBF27FCBD}"/>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264BA977-05C1-6422-2CB2-76AD41703F9C}"/>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1"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426053665"/>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13" r:id="rId8"/>
    <p:sldLayoutId id="2147483722" r:id="rId9"/>
  </p:sldLayoutIdLst>
  <p:hf hdr="0"/>
  <p:txStyles>
    <p:titleStyle>
      <a:lvl1pPr algn="l" defTabSz="914400" rtl="0" eaLnBrk="1" latinLnBrk="0" hangingPunct="1">
        <a:lnSpc>
          <a:spcPct val="90000"/>
        </a:lnSpc>
        <a:spcBef>
          <a:spcPct val="0"/>
        </a:spcBef>
        <a:buNone/>
        <a:defRPr sz="4400" b="1" kern="1200">
          <a:solidFill>
            <a:schemeClr val="accent5">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878705" y="1894574"/>
            <a:ext cx="8434589" cy="1905718"/>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878013" y="3960813"/>
            <a:ext cx="8435975" cy="808037"/>
          </a:xfrm>
        </p:spPr>
        <p:txBody>
          <a:bodyPr>
            <a:normAutofit/>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878705" y="1894574"/>
            <a:ext cx="8434589" cy="1905718"/>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878705" y="3961225"/>
            <a:ext cx="8434589" cy="807178"/>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Picture Placeholder 6">
            <a:extLst>
              <a:ext uri="{FF2B5EF4-FFF2-40B4-BE49-F238E27FC236}">
                <a16:creationId xmlns:a16="http://schemas.microsoft.com/office/drawing/2014/main" id="{7C233B5C-A4A7-92BE-E0D4-B458BA5C02F2}"/>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1085507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late Inferno">
      <a:dk1>
        <a:srgbClr val="0C1926"/>
      </a:dk1>
      <a:lt1>
        <a:srgbClr val="FFFFFF"/>
      </a:lt1>
      <a:dk2>
        <a:srgbClr val="0C1926"/>
      </a:dk2>
      <a:lt2>
        <a:srgbClr val="E7E6E6"/>
      </a:lt2>
      <a:accent1>
        <a:srgbClr val="265D8B"/>
      </a:accent1>
      <a:accent2>
        <a:srgbClr val="204B73"/>
      </a:accent2>
      <a:accent3>
        <a:srgbClr val="0C1926"/>
      </a:accent3>
      <a:accent4>
        <a:srgbClr val="FFC000"/>
      </a:accent4>
      <a:accent5>
        <a:srgbClr val="F19848"/>
      </a:accent5>
      <a:accent6>
        <a:srgbClr val="BF47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64_T_PGO_Slate-Inferno.pptx" id="{CCC74599-AB51-46BB-92EC-0FC365741E06}" vid="{1E8EAB74-DE5B-42C8-9458-75D239A36F8A}"/>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64_T_PGO_Slate-Inferno.pptx" id="{CCC74599-AB51-46BB-92EC-0FC365741E06}" vid="{CEEF860E-2E6B-4298-A02F-B5E198AD7DC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398</TotalTime>
  <Words>369</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Slate Inferno</dc:title>
  <dc:creator>PresentationGO.com</dc:creator>
  <dc:description>© Copyright PresentationGo.com</dc:description>
  <cp:lastModifiedBy>Christophe Barroche</cp:lastModifiedBy>
  <cp:revision>18</cp:revision>
  <dcterms:created xsi:type="dcterms:W3CDTF">2024-03-24T23:32:28Z</dcterms:created>
  <dcterms:modified xsi:type="dcterms:W3CDTF">2024-05-09T18:31:09Z</dcterms:modified>
  <cp:category>Templates</cp:category>
</cp:coreProperties>
</file>