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4" r:id="rId1"/>
    <p:sldMasterId id="2147483668" r:id="rId2"/>
  </p:sldMasterIdLst>
  <p:notesMasterIdLst>
    <p:notesMasterId r:id="rId11"/>
  </p:notesMasterIdLst>
  <p:sldIdLst>
    <p:sldId id="354" r:id="rId3"/>
    <p:sldId id="349" r:id="rId4"/>
    <p:sldId id="350" r:id="rId5"/>
    <p:sldId id="351" r:id="rId6"/>
    <p:sldId id="352" r:id="rId7"/>
    <p:sldId id="353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67" autoAdjust="0"/>
    <p:restoredTop sz="94604" autoAdjust="0"/>
  </p:normalViewPr>
  <p:slideViewPr>
    <p:cSldViewPr snapToGrid="0">
      <p:cViewPr>
        <p:scale>
          <a:sx n="125" d="100"/>
          <a:sy n="125" d="100"/>
        </p:scale>
        <p:origin x="1908" y="58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896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839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006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815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687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551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44709" y="2161810"/>
            <a:ext cx="8448542" cy="1811792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44708" y="4065677"/>
            <a:ext cx="8448543" cy="63511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790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365125"/>
            <a:ext cx="520065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750" y="1825625"/>
            <a:ext cx="47371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3C38009-54F8-8B30-4261-E454546B1808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972300" y="1825625"/>
            <a:ext cx="493395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524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0550" y="725733"/>
            <a:ext cx="4991099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9100" y="2228044"/>
            <a:ext cx="6432549" cy="334090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490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08348"/>
            <a:ext cx="10515600" cy="134479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780130"/>
            <a:ext cx="10515600" cy="632663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403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2146" y="3195341"/>
            <a:ext cx="7541654" cy="190571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2146" y="5261992"/>
            <a:ext cx="7541654" cy="80717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4775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0044" y="3106469"/>
            <a:ext cx="5106206" cy="1917246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00044" y="5050703"/>
            <a:ext cx="5106206" cy="89421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164835" y="2316578"/>
            <a:ext cx="1333500" cy="13335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690157" y="25993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90157" y="28267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690157" y="305404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1467854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F5924D0-4CBB-197B-AF46-01C0C45BE3B9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826116FE-4D13-D26C-AA03-FC609D68224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7C1C4AF-27C4-96CA-A6DA-C82EDB6CF9B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4A17291-D0D7-8944-A636-4F184DCDEA4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EF17525-2302-3029-FA07-B9DF0B5B06E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93D26DE-D051-4142-D67F-6D1362017F2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5E17BB3-E3B5-5FE4-483B-0F0CD96B6871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2E0052D-06B1-BCAD-3FC3-BF39CF16A41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5234FCC-4773-B593-C562-10148A157AE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3BAB496-DCDC-B049-57D8-AB83827E1B6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4A44E1A-51B1-BA51-0B4A-FE78E753FCE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6C4B715-05DB-6A14-7172-C1647211B47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3D7C3B9-DF94-34AF-D68A-67F3DF859705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E445CBC-F18D-92E5-9C78-07D43DE78EA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7793B87-2292-19DB-6C83-375A44DE8FB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1FFC6CF-79A8-AA16-1DBC-89526F5BE36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186B2B0-AB37-B40A-EF45-F72233C7689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BD6D96F-C97C-6BB4-531D-8B628F700D6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C9B995E-8B80-A79C-B020-BA54B4D5AFBA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836F719-D499-4A46-D1E6-2921BD5A05C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948DA76-28CA-3C57-2CE0-08E50ED27DC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ED9955D-1E47-58A0-648E-0281B69DCA45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E92C8AF-AEC7-7A6A-4E68-C6AC01D59DC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860182A-F592-9FC8-22C0-722AEDB2134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82542D39-5472-1AC8-148D-BD665ABC5B64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7795694-3743-46D0-61B9-1392ED079A2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59F9A8A-28BD-5647-B14C-3BADE823E18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435D432-25D6-4018-B0D2-C2162210D89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0BBAC4AC-B10A-92D0-93B3-226C35EB5AD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718240E-7F14-524C-555B-794D77D846C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DCE9625-F8A4-E0F7-921D-255A85836CE0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05D5B8C-7E65-F075-DD70-4639F68AA8E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F102CD9-2011-9D5B-FA72-FE0AD11C4A0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A60369D-9976-7B67-0615-094E7383B12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69933-5D52-C23F-84D3-CBEA2F97027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12E09F09-9EA9-5B4B-9157-BEFAE0FFD3A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0771255-6E49-0B14-876A-6D0A16D2949F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B3EF969-0E8B-D91C-3C50-DCA6E009646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8406072-A45C-FD3E-B647-5159534A223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180DF82-920F-BA8B-8BE5-4BB0828D9F9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0C7C8073-2534-8E5F-992B-189083C6D53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BBF493B5-BDFC-D4C0-4EDB-B6641BD8FBC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B43036F-00F5-938F-98D0-F4BDA9740441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5B6D15EB-E51C-2FE6-36D9-96C5FDEF4AC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39875263-9161-4FAE-1912-FE54C1C1F68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DA60B7BB-46EB-3FEA-4519-34B0F0D3CEE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CB231042-3F76-B6EC-33EE-51C10C49AA3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86DDC1B4-FAB3-421B-8DFA-C9C9FC1133B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835C87DD-5B0A-5E5F-479E-DEB92CDE30F4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4D90E3EF-655C-8BC0-2286-5ACE8FA99DF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2F794ED6-B0F6-73BA-09E0-AB0ACE180AC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82DEC284-44E1-7ECC-E7A1-B7DD7C2E723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0177BE14-7266-BDBF-D71D-EE5649107A5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10239AF-88A1-4A1E-6755-C43D07838AC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CF9BDF52-2C94-E6F1-FB7C-DA777D46E37B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1881A2D7-1D90-0289-B4EF-3E74D41F56F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877E13E2-3EC5-65D6-058D-2CD57059930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9D4F70C3-32BC-0EEE-B61E-55223E664E4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28D13A61-9E42-0398-54ED-C9985DDA1EF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EB58F1C7-93CF-FA50-869F-223061780BF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BBF1223C-AA30-9CD7-448E-C7F0F6BC3DDB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3161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6513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5">
                    <a:lumMod val="2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5">
                    <a:lumMod val="2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5">
                    <a:lumMod val="2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4387CD4-FFE7-6ECB-DFFB-C9A8647D763C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E3A8427E-6DF6-4522-B08D-065B345FD6E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501D8DF-1EA9-AB1C-7DC1-F51D58D3568F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9B0A5CB-D669-E9BC-1473-1D2EA85A2949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DF601409-6544-D6D6-BEB3-28B53A75081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B873EDC2-C018-86B9-AE4B-71E598E4CD4E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D0A3A20A-4E8F-CA45-5B48-BA435D5E25B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DFC41ED5-B21C-79B1-B0B6-DA33C7BED71B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31518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3" r:id="rId7"/>
    <p:sldLayoutId id="2147483712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AEF6F62F-163F-9C16-CF29-6C21244D7D7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Title </a:t>
            </a:r>
            <a:r>
              <a:rPr lang="en-US" dirty="0"/>
              <a:t>of Your Presentation</a:t>
            </a:r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5BD2D922-F49A-8BE0-0353-A78F2213DB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354CF5-7015-32AE-01A0-48629B87C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0FAB6-650D-ED7F-C178-964431DC8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A8AD0E-B312-4244-EF19-6958F9BB0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45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81CDF-9C9E-4065-176E-A7605CE3B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3F6D47-662D-3720-076A-4D3924289C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3DDE4-B559-1AF4-261B-377D9779A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1CB4C-2008-5819-0AA6-C1DF5B9C6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BFD55-2F33-18CA-7C60-0DF9C41F6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602AE89-BD1C-04F4-0490-78F2AA60FA4F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non.</a:t>
            </a:r>
          </a:p>
        </p:txBody>
      </p:sp>
    </p:spTree>
    <p:extLst>
      <p:ext uri="{BB962C8B-B14F-4D97-AF65-F5344CB8AC3E}">
        <p14:creationId xmlns:p14="http://schemas.microsoft.com/office/powerpoint/2010/main" val="2574473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0CA44-8867-1AC9-3C54-2BB12864A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C2E371-9A64-2898-4092-611C8107B2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7969A-31C4-DA60-0064-C93FE1DB9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67FB1B-C645-336C-E37A-9160C7A94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27E7C6-36CC-B65C-81E4-4AFD4BAC1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725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3F357-87F7-7226-9EAC-AF4C7C769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CCAEF-ADD9-4371-EB1F-B242C5ADEC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C67436-6706-DAAF-2C4B-B73A5BF5A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A33FF3-3743-41D5-5133-012AAE93B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DD25F5-3A40-A94A-B578-E4DA669EE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288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84004-95E6-DA04-3AF9-E48B852FF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38270C-DBB0-31A2-4A86-5B6A838A29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4B9E4-A7B7-0116-9FE0-2C0BBA8D0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24137B-1B4B-49EC-1BEE-4A7998D2F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0F9E6-18FE-99CF-13AE-02BC61520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579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5A7E5-FFEF-8157-06F8-35BB551C4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D1AB88-DC8A-4506-0CDC-5EB2988EBD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78C58C-23B8-8B2E-4E01-9246B775C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32CDC5-317B-ECA1-C632-BCF34CBD2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5C8105-4425-332D-CC81-4F198703B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6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0C397F3-7FF9-E09B-5513-FAF615FD292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46C56E-1ADC-5AEA-753D-88CF8C9023A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D3693BC-A300-7092-69B7-43DFAFAED2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52C4060-35A8-AE33-574F-D7225E1A518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2672142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PresentationGO">
  <a:themeElements>
    <a:clrScheme name="PGO - Gradient Sunset Torn Paper">
      <a:dk1>
        <a:srgbClr val="484848"/>
      </a:dk1>
      <a:lt1>
        <a:srgbClr val="F1F9F7"/>
      </a:lt1>
      <a:dk2>
        <a:srgbClr val="484848"/>
      </a:dk2>
      <a:lt2>
        <a:srgbClr val="F1F9F7"/>
      </a:lt2>
      <a:accent1>
        <a:srgbClr val="ADDDE0"/>
      </a:accent1>
      <a:accent2>
        <a:srgbClr val="FEDC95"/>
      </a:accent2>
      <a:accent3>
        <a:srgbClr val="6BC8CB"/>
      </a:accent3>
      <a:accent4>
        <a:srgbClr val="FEBF23"/>
      </a:accent4>
      <a:accent5>
        <a:srgbClr val="FBFBFB"/>
      </a:accent5>
      <a:accent6>
        <a:srgbClr val="FD9295"/>
      </a:accent6>
      <a:hlink>
        <a:srgbClr val="FE9295"/>
      </a:hlink>
      <a:folHlink>
        <a:srgbClr val="F5F6F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63_T_PGO_Gradient-Sunset-Torn-Paper.pptx" id="{B34C7913-5A0F-4861-B925-EBBE5FC5CB60}" vid="{90E87A58-5621-43AA-B50F-6F981974D10D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63_T_PGO_Gradient-Sunset-Torn-Paper.pptx" id="{B34C7913-5A0F-4861-B925-EBBE5FC5CB60}" vid="{EC8583FB-4910-4064-9ECA-6153B6E21D0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</TotalTime>
  <Words>376</Words>
  <Application>Microsoft Office PowerPoint</Application>
  <PresentationFormat>Widescreen</PresentationFormat>
  <Paragraphs>56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1_PresentationGO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Gradient Sunset Torn Paper</dc:title>
  <dc:creator>PresentationGO.com</dc:creator>
  <dc:description>© Copyright PresentationGo.com</dc:description>
  <cp:lastModifiedBy>Christophe Barroche</cp:lastModifiedBy>
  <cp:revision>16</cp:revision>
  <dcterms:created xsi:type="dcterms:W3CDTF">2024-03-24T23:32:28Z</dcterms:created>
  <dcterms:modified xsi:type="dcterms:W3CDTF">2024-05-09T16:25:46Z</dcterms:modified>
  <cp:category>Templates</cp:category>
</cp:coreProperties>
</file>