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4"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92" autoAdjust="0"/>
    <p:restoredTop sz="94604" autoAdjust="0"/>
  </p:normalViewPr>
  <p:slideViewPr>
    <p:cSldViewPr snapToGrid="0">
      <p:cViewPr varScale="1">
        <p:scale>
          <a:sx n="147" d="100"/>
          <a:sy n="147" d="100"/>
        </p:scale>
        <p:origin x="624" y="12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57199" y="922019"/>
            <a:ext cx="4198621" cy="2795905"/>
          </a:xfrm>
        </p:spPr>
        <p:txBody>
          <a:bodyPr anchor="b">
            <a:normAutofit/>
          </a:bodyPr>
          <a:lstStyle>
            <a:lvl1pPr algn="ctr">
              <a:defRPr sz="54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57198" y="3870324"/>
            <a:ext cx="4198622" cy="1645920"/>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874593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6858001" y="288925"/>
            <a:ext cx="491490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6858001" y="1766888"/>
            <a:ext cx="4914900" cy="4152649"/>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446527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199" y="288925"/>
            <a:ext cx="7168979"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199" y="1766888"/>
            <a:ext cx="6530341" cy="4171899"/>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461102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673768"/>
            <a:ext cx="4401065" cy="2891749"/>
          </a:xfrm>
        </p:spPr>
        <p:txBody>
          <a:bodyPr anchor="b"/>
          <a:lstStyle>
            <a:lvl1pPr algn="l">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3717916"/>
            <a:ext cx="3696730" cy="173736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467960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itle 1">
            <a:extLst>
              <a:ext uri="{FF2B5EF4-FFF2-40B4-BE49-F238E27FC236}">
                <a16:creationId xmlns:a16="http://schemas.microsoft.com/office/drawing/2014/main" id="{9EA3AB66-3F74-426B-6B67-82D19F714959}"/>
              </a:ext>
            </a:extLst>
          </p:cNvPr>
          <p:cNvSpPr>
            <a:spLocks noGrp="1"/>
          </p:cNvSpPr>
          <p:nvPr>
            <p:ph type="title"/>
          </p:nvPr>
        </p:nvSpPr>
        <p:spPr>
          <a:xfrm>
            <a:off x="838200" y="673768"/>
            <a:ext cx="4401065" cy="2891749"/>
          </a:xfrm>
        </p:spPr>
        <p:txBody>
          <a:bodyPr anchor="b"/>
          <a:lstStyle>
            <a:lvl1pPr algn="l">
              <a:defRPr sz="6000">
                <a:solidFill>
                  <a:schemeClr val="accent1"/>
                </a:solidFill>
              </a:defRPr>
            </a:lvl1pPr>
          </a:lstStyle>
          <a:p>
            <a:r>
              <a:rPr lang="en-US" dirty="0"/>
              <a:t>Click to edit Master title style</a:t>
            </a:r>
          </a:p>
        </p:txBody>
      </p:sp>
      <p:sp>
        <p:nvSpPr>
          <p:cNvPr id="4" name="Text Placeholder 2">
            <a:extLst>
              <a:ext uri="{FF2B5EF4-FFF2-40B4-BE49-F238E27FC236}">
                <a16:creationId xmlns:a16="http://schemas.microsoft.com/office/drawing/2014/main" id="{002FDA87-4602-FEB7-F040-826887BD39F7}"/>
              </a:ext>
            </a:extLst>
          </p:cNvPr>
          <p:cNvSpPr>
            <a:spLocks noGrp="1"/>
          </p:cNvSpPr>
          <p:nvPr>
            <p:ph type="body" idx="1"/>
          </p:nvPr>
        </p:nvSpPr>
        <p:spPr>
          <a:xfrm>
            <a:off x="838200" y="3717916"/>
            <a:ext cx="3696730" cy="1737360"/>
          </a:xfrm>
        </p:spPr>
        <p:txBody>
          <a:bodyPr/>
          <a:lstStyle>
            <a:lvl1pPr marL="0" indent="0" algn="l">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576442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4696096"/>
            <a:ext cx="1333500" cy="1333500"/>
          </a:xfrm>
          <a:prstGeom prst="ellipse">
            <a:avLst/>
          </a:prstGeom>
          <a:solidFill>
            <a:schemeClr val="accent1"/>
          </a:solidFill>
        </p:spPr>
        <p:txBody>
          <a:bodyPr anchor="ctr">
            <a:normAutofit/>
          </a:bodyPr>
          <a:lstStyle>
            <a:lvl1pPr marL="0" indent="0" algn="ctr">
              <a:buNone/>
              <a:defRPr sz="1400">
                <a:solidFill>
                  <a:schemeClr val="bg1"/>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274066" y="5047110"/>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274066" y="5274443"/>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274066" y="5501776"/>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5" name="Title 1">
            <a:extLst>
              <a:ext uri="{FF2B5EF4-FFF2-40B4-BE49-F238E27FC236}">
                <a16:creationId xmlns:a16="http://schemas.microsoft.com/office/drawing/2014/main" id="{F932B123-EF7E-4F50-5F07-984A5EB8D175}"/>
              </a:ext>
            </a:extLst>
          </p:cNvPr>
          <p:cNvSpPr>
            <a:spLocks noGrp="1"/>
          </p:cNvSpPr>
          <p:nvPr>
            <p:ph type="title"/>
          </p:nvPr>
        </p:nvSpPr>
        <p:spPr>
          <a:xfrm>
            <a:off x="838200" y="136525"/>
            <a:ext cx="4401065" cy="2244245"/>
          </a:xfrm>
        </p:spPr>
        <p:txBody>
          <a:bodyPr anchor="b"/>
          <a:lstStyle>
            <a:lvl1pPr algn="l">
              <a:defRPr sz="6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873BEA98-898F-E1FE-EEBE-10508F5DAAA2}"/>
              </a:ext>
            </a:extLst>
          </p:cNvPr>
          <p:cNvSpPr>
            <a:spLocks noGrp="1"/>
          </p:cNvSpPr>
          <p:nvPr>
            <p:ph type="body" idx="1"/>
          </p:nvPr>
        </p:nvSpPr>
        <p:spPr>
          <a:xfrm>
            <a:off x="838200" y="2533169"/>
            <a:ext cx="3696730" cy="133350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098880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15AEA671-CE6F-FCE0-62EB-23B281C56758}"/>
              </a:ext>
            </a:extLst>
          </p:cNvPr>
          <p:cNvGrpSpPr/>
          <p:nvPr userDrawn="1"/>
        </p:nvGrpSpPr>
        <p:grpSpPr>
          <a:xfrm>
            <a:off x="838199" y="1830763"/>
            <a:ext cx="10515601" cy="1741127"/>
            <a:chOff x="838199" y="1830763"/>
            <a:chExt cx="10515601" cy="1741127"/>
          </a:xfrm>
        </p:grpSpPr>
        <p:sp>
          <p:nvSpPr>
            <p:cNvPr id="3" name="Rectangle 2">
              <a:extLst>
                <a:ext uri="{FF2B5EF4-FFF2-40B4-BE49-F238E27FC236}">
                  <a16:creationId xmlns:a16="http://schemas.microsoft.com/office/drawing/2014/main" id="{B168CB2C-22E8-338A-9351-379078D04F77}"/>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F0830CAE-18B7-D0F7-BEAF-F3555EB3DE51}"/>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47F376AC-E144-5481-DF9F-844620E35398}"/>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1B40CFCE-E869-0E83-54F6-FC4D446AC220}"/>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A5344F0E-3DE8-A2FC-9D5C-E783A79CB8E8}"/>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F34C965F-3ACC-69E6-6D86-F068319CD6D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65ACFE9B-C21F-7F87-B40B-D2604E4D7930}"/>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54CF47D2-8599-F0CA-B5BE-26FBA4C440F8}"/>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A90911A1-24E6-682B-E99D-A13C0B09EE98}"/>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C849D894-96DF-B35A-0C95-AD014E5D4387}"/>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3ACA4557-11A2-1A4F-95B1-A5850EA04568}"/>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FF8C1554-D9B9-B7E6-616D-C4A428938E81}"/>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BEE593B1-CB90-FF38-6BCD-6C21B850F11E}"/>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4DDF7953-9CE2-D23B-913F-97BDFE4F5701}"/>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4F482EF2-9EAB-A037-29ED-42EF8356504F}"/>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E44B70F0-6666-9079-836F-5BF74C02DD53}"/>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9E8BDC3A-138F-F978-560F-2024BEFC2FB9}"/>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0B0FEE94-7AAB-CE22-4902-B4A2783BF959}"/>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D43EEB1F-7835-72B7-A7A2-EDC9238751C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E6D326EA-BD85-AB73-E1E9-24A270E6BCA0}"/>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37C5779E-AE6B-3D3E-46CB-EEDE34BB2341}"/>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5136A86B-D914-9ADE-3A1C-234B51E43EE1}"/>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DB3646F9-C8D5-8496-50AE-8098E42A5657}"/>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9EED08A4-E89A-079E-F5F7-6994D529D633}"/>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2CE9BF8D-70FE-DC26-0B09-A92484D3E8C0}"/>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D4412A59-1F23-1CB8-D313-35DE0776DABC}"/>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773C89D5-6EEC-4A94-028E-4C4617C6BF8F}"/>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331BEB5E-54CF-4D16-137A-2CDF3ACF2F79}"/>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635775C3-BFB1-2B17-4F71-81C4AEB7B951}"/>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06B20221-381F-FF2C-8289-C28C5E7AD48D}"/>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DDFAD184-1330-EC30-8B82-691D7FF7C0E8}"/>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A9B3A2F5-0F36-8FD4-17E3-4A2ED53678EB}"/>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34D7F201-5AEB-FBC1-C2EE-F19EE062784B}"/>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BF76815D-EEB2-D745-4142-58FB54694BFB}"/>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1425DD31-5969-0D76-9BE6-99990A9D77A8}"/>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06EFCE11-122D-1E24-01EB-60328C82F66A}"/>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AAD85CEB-EF85-1F20-8132-B96DAD2F5A93}"/>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907F5344-5A28-B01D-BC9E-27C6D5AF9D43}"/>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FE6C3A01-C352-F697-55A3-3348900630A5}"/>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1FE34B97-F48A-3DE5-648E-2921F6AC449F}"/>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1B615B2C-B454-2718-E702-B9D16EFA4007}"/>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2B653C70-55D8-5B33-CAA7-872304EB08DC}"/>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5E3BE484-EB03-AAA3-2EB8-F6F24E353C6D}"/>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2F1AF46D-371D-131C-E4D8-7F07FD30554B}"/>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667F1D0A-04F1-58DF-EAE3-3ACA646CCD16}"/>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3F4BC737-D823-4978-BE2D-DC9990150404}"/>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EA775F2E-FD21-28C0-FE91-6741BE79D7EF}"/>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11398617-A163-D023-5C4B-186ECD7B09AD}"/>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6954A182-DA05-8936-8CC2-CD3911863E0B}"/>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C8430707-F09D-BAA4-E550-268F49EAB9F7}"/>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C8EC53C3-2A90-E68B-E84E-18CA01D01AF5}"/>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5E1B146E-6B9B-3309-BC1F-858824090808}"/>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9A778F72-DEFA-EE3B-48E6-F426EEC83E64}"/>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BBB74BA9-4D1C-5C28-1546-3FB2139B01FA}"/>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9045EA17-DF0B-EA98-FEAC-CE15CBAE80BD}"/>
                </a:ext>
              </a:extLst>
            </p:cNvPr>
            <p:cNvSpPr/>
            <p:nvPr userDrawn="1"/>
          </p:nvSpPr>
          <p:spPr>
            <a:xfrm>
              <a:off x="10459488" y="1830763"/>
              <a:ext cx="894312" cy="1741127"/>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0CADD20D-F73A-6227-263D-EA4324D4A518}"/>
                </a:ext>
              </a:extLst>
            </p:cNvPr>
            <p:cNvSpPr/>
            <p:nvPr userDrawn="1"/>
          </p:nvSpPr>
          <p:spPr>
            <a:xfrm>
              <a:off x="10459488" y="1830763"/>
              <a:ext cx="894312" cy="1551307"/>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E5461072-6A56-BDF1-88E9-A20261E33BFB}"/>
                </a:ext>
              </a:extLst>
            </p:cNvPr>
            <p:cNvSpPr/>
            <p:nvPr userDrawn="1"/>
          </p:nvSpPr>
          <p:spPr>
            <a:xfrm>
              <a:off x="10459488" y="1830763"/>
              <a:ext cx="894312" cy="1361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0D42C636-1404-CDA7-0D4F-451D7B7D9C6F}"/>
                </a:ext>
              </a:extLst>
            </p:cNvPr>
            <p:cNvSpPr/>
            <p:nvPr userDrawn="1"/>
          </p:nvSpPr>
          <p:spPr>
            <a:xfrm>
              <a:off x="10459488" y="1830763"/>
              <a:ext cx="894312" cy="117166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4F7EFB5A-17AA-D809-B6B0-43FCA909F91A}"/>
                </a:ext>
              </a:extLst>
            </p:cNvPr>
            <p:cNvSpPr/>
            <p:nvPr userDrawn="1"/>
          </p:nvSpPr>
          <p:spPr>
            <a:xfrm>
              <a:off x="10459488" y="1830763"/>
              <a:ext cx="894312" cy="981846"/>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3" name="Rectangle 62">
              <a:extLst>
                <a:ext uri="{FF2B5EF4-FFF2-40B4-BE49-F238E27FC236}">
                  <a16:creationId xmlns:a16="http://schemas.microsoft.com/office/drawing/2014/main" id="{08BBFE45-F0ED-A87D-34E8-E79B6D27089E}"/>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280047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209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1F9CE180-158C-328A-A086-564F6F2C65BB}"/>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0EE5CAFE-F0A8-88BE-CDA4-C1A452D0EBEE}"/>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D226B3BC-AD3D-A8CA-BB4C-7C90DA1EA09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8771BE21-1BCC-B608-6F29-23624CC0D22F}"/>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60644F9F-0072-2656-3739-1C691D7B1047}"/>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08736D4E-F6B6-1D1F-55AA-8A76F9DBC13C}"/>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A173437-B903-2B83-9849-95DAC206AB0C}"/>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95DFCD4B-01CE-4C19-100A-4F66411E2964}"/>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3810931291"/>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Lst>
  <p:hf hdr="0"/>
  <p:txStyles>
    <p:titleStyle>
      <a:lvl1pPr algn="l" defTabSz="914400" rtl="0" eaLnBrk="1" latinLnBrk="0" hangingPunct="1">
        <a:lnSpc>
          <a:spcPct val="90000"/>
        </a:lnSpc>
        <a:spcBef>
          <a:spcPct val="0"/>
        </a:spcBef>
        <a:buNone/>
        <a:defRPr sz="4400" b="1" kern="1200">
          <a:solidFill>
            <a:schemeClr val="accent2">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Picture Placeholder 11">
            <a:extLst>
              <a:ext uri="{FF2B5EF4-FFF2-40B4-BE49-F238E27FC236}">
                <a16:creationId xmlns:a16="http://schemas.microsoft.com/office/drawing/2014/main" id="{580082FE-F357-3BE8-DED1-3B9A4487E513}"/>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Healthcare Professionals">
      <a:dk1>
        <a:srgbClr val="000000"/>
      </a:dk1>
      <a:lt1>
        <a:srgbClr val="FFFFFF"/>
      </a:lt1>
      <a:dk2>
        <a:srgbClr val="44546A"/>
      </a:dk2>
      <a:lt2>
        <a:srgbClr val="E7E6E6"/>
      </a:lt2>
      <a:accent1>
        <a:srgbClr val="134A61"/>
      </a:accent1>
      <a:accent2>
        <a:srgbClr val="DFDDC4"/>
      </a:accent2>
      <a:accent3>
        <a:srgbClr val="EDE6D5"/>
      </a:accent3>
      <a:accent4>
        <a:srgbClr val="144159"/>
      </a:accent4>
      <a:accent5>
        <a:srgbClr val="6E8387"/>
      </a:accent5>
      <a:accent6>
        <a:srgbClr val="F5F3ED"/>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62_T_PGO_Healthcare-Professionals.pptx" id="{6F9CBC1B-5158-44CA-88A4-47CB3759D804}" vid="{1F1E3B5C-B71B-4998-BC49-5B8AA22F40E2}"/>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62_T_PGO_Healthcare-Professionals.pptx" id="{6F9CBC1B-5158-44CA-88A4-47CB3759D804}" vid="{301344EB-5311-4788-AD8E-98BE80D564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544</TotalTime>
  <Words>333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Healthcare Professionals</dc:title>
  <dc:creator>Julien Barroche</dc:creator>
  <dc:description>© Copyright PresentationGo.com</dc:description>
  <cp:lastModifiedBy>Christophe Barroche</cp:lastModifiedBy>
  <cp:revision>12</cp:revision>
  <dcterms:created xsi:type="dcterms:W3CDTF">2024-03-24T23:32:28Z</dcterms:created>
  <dcterms:modified xsi:type="dcterms:W3CDTF">2024-05-03T21:45:00Z</dcterms:modified>
  <cp:category>Templates</cp:category>
</cp:coreProperties>
</file>