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  <p:sldMasterId id="2147483662" r:id="rId2"/>
  </p:sldMasterIdLst>
  <p:notesMasterIdLst>
    <p:notesMasterId r:id="rId5"/>
  </p:notesMasterIdLst>
  <p:sldIdLst>
    <p:sldId id="262" r:id="rId3"/>
    <p:sldId id="257" r:id="rId4"/>
  </p:sldIdLst>
  <p:sldSz cx="9144000" cy="6858000" type="letter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002033"/>
    <a:srgbClr val="BDCFC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270"/>
    <p:restoredTop sz="94762"/>
  </p:normalViewPr>
  <p:slideViewPr>
    <p:cSldViewPr snapToGrid="0">
      <p:cViewPr>
        <p:scale>
          <a:sx n="75" d="100"/>
          <a:sy n="75" d="100"/>
        </p:scale>
        <p:origin x="3408" y="167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36FE1F0-F33A-3644-B8D2-936D04E90B83}" type="datetimeFigureOut">
              <a:rPr lang="en-US" smtClean="0"/>
              <a:t>4/30/2024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9FEA65-2E88-7841-9017-755E57E68B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61166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E9FEA65-2E88-7841-9017-755E57E68B8B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739770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E9FEA65-2E88-7841-9017-755E57E68B8B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814919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mplate Presentation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1">
            <a:extLst>
              <a:ext uri="{FF2B5EF4-FFF2-40B4-BE49-F238E27FC236}">
                <a16:creationId xmlns:a16="http://schemas.microsoft.com/office/drawing/2014/main" id="{EA846603-11DE-4B2F-0425-E849E7FB215B}"/>
              </a:ext>
            </a:extLst>
          </p:cNvPr>
          <p:cNvSpPr/>
          <p:nvPr userDrawn="1"/>
        </p:nvSpPr>
        <p:spPr>
          <a:xfrm>
            <a:off x="280225" y="271311"/>
            <a:ext cx="8583549" cy="6315377"/>
          </a:xfrm>
          <a:custGeom>
            <a:avLst/>
            <a:gdLst>
              <a:gd name="connsiteX0" fmla="*/ 1700251 w 1700250"/>
              <a:gd name="connsiteY0" fmla="*/ 520783 h 1250965"/>
              <a:gd name="connsiteX1" fmla="*/ 1700251 w 1700250"/>
              <a:gd name="connsiteY1" fmla="*/ 1136233 h 1250965"/>
              <a:gd name="connsiteX2" fmla="*/ 1585516 w 1700250"/>
              <a:gd name="connsiteY2" fmla="*/ 1250965 h 1250965"/>
              <a:gd name="connsiteX3" fmla="*/ 945266 w 1700250"/>
              <a:gd name="connsiteY3" fmla="*/ 1250965 h 1250965"/>
              <a:gd name="connsiteX4" fmla="*/ 830531 w 1700250"/>
              <a:gd name="connsiteY4" fmla="*/ 1136233 h 1250965"/>
              <a:gd name="connsiteX5" fmla="*/ 830531 w 1700250"/>
              <a:gd name="connsiteY5" fmla="*/ 532351 h 1250965"/>
              <a:gd name="connsiteX6" fmla="*/ 715796 w 1700250"/>
              <a:gd name="connsiteY6" fmla="*/ 417618 h 1250965"/>
              <a:gd name="connsiteX7" fmla="*/ 114735 w 1700250"/>
              <a:gd name="connsiteY7" fmla="*/ 417618 h 1250965"/>
              <a:gd name="connsiteX8" fmla="*/ 0 w 1700250"/>
              <a:gd name="connsiteY8" fmla="*/ 302885 h 1250965"/>
              <a:gd name="connsiteX9" fmla="*/ 0 w 1700250"/>
              <a:gd name="connsiteY9" fmla="*/ 114733 h 1250965"/>
              <a:gd name="connsiteX10" fmla="*/ 114735 w 1700250"/>
              <a:gd name="connsiteY10" fmla="*/ 0 h 1250965"/>
              <a:gd name="connsiteX11" fmla="*/ 727364 w 1700250"/>
              <a:gd name="connsiteY11" fmla="*/ 0 h 1250965"/>
              <a:gd name="connsiteX12" fmla="*/ 842099 w 1700250"/>
              <a:gd name="connsiteY12" fmla="*/ 114733 h 1250965"/>
              <a:gd name="connsiteX13" fmla="*/ 842099 w 1700250"/>
              <a:gd name="connsiteY13" fmla="*/ 291318 h 1250965"/>
              <a:gd name="connsiteX14" fmla="*/ 956834 w 1700250"/>
              <a:gd name="connsiteY14" fmla="*/ 406050 h 1250965"/>
              <a:gd name="connsiteX15" fmla="*/ 1585516 w 1700250"/>
              <a:gd name="connsiteY15" fmla="*/ 406050 h 1250965"/>
              <a:gd name="connsiteX16" fmla="*/ 1700251 w 1700250"/>
              <a:gd name="connsiteY16" fmla="*/ 520783 h 12509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700250" h="1250965">
                <a:moveTo>
                  <a:pt x="1700251" y="520783"/>
                </a:moveTo>
                <a:lnTo>
                  <a:pt x="1700251" y="1136233"/>
                </a:lnTo>
                <a:cubicBezTo>
                  <a:pt x="1700251" y="1199501"/>
                  <a:pt x="1648785" y="1250965"/>
                  <a:pt x="1585516" y="1250965"/>
                </a:cubicBezTo>
                <a:lnTo>
                  <a:pt x="945266" y="1250965"/>
                </a:lnTo>
                <a:cubicBezTo>
                  <a:pt x="881996" y="1250965"/>
                  <a:pt x="830531" y="1199501"/>
                  <a:pt x="830531" y="1136233"/>
                </a:cubicBezTo>
                <a:lnTo>
                  <a:pt x="830531" y="532351"/>
                </a:lnTo>
                <a:cubicBezTo>
                  <a:pt x="830531" y="469083"/>
                  <a:pt x="779065" y="417618"/>
                  <a:pt x="715796" y="417618"/>
                </a:cubicBezTo>
                <a:lnTo>
                  <a:pt x="114735" y="417618"/>
                </a:lnTo>
                <a:cubicBezTo>
                  <a:pt x="51465" y="417618"/>
                  <a:pt x="0" y="366153"/>
                  <a:pt x="0" y="302885"/>
                </a:cubicBezTo>
                <a:lnTo>
                  <a:pt x="0" y="114733"/>
                </a:lnTo>
                <a:cubicBezTo>
                  <a:pt x="0" y="51464"/>
                  <a:pt x="51465" y="0"/>
                  <a:pt x="114735" y="0"/>
                </a:cubicBezTo>
                <a:lnTo>
                  <a:pt x="727364" y="0"/>
                </a:lnTo>
                <a:cubicBezTo>
                  <a:pt x="790633" y="0"/>
                  <a:pt x="842099" y="51464"/>
                  <a:pt x="842099" y="114733"/>
                </a:cubicBezTo>
                <a:lnTo>
                  <a:pt x="842099" y="291318"/>
                </a:lnTo>
                <a:cubicBezTo>
                  <a:pt x="842099" y="354586"/>
                  <a:pt x="893564" y="406050"/>
                  <a:pt x="956834" y="406050"/>
                </a:cubicBezTo>
                <a:lnTo>
                  <a:pt x="1585516" y="406050"/>
                </a:lnTo>
                <a:cubicBezTo>
                  <a:pt x="1648785" y="406050"/>
                  <a:pt x="1700251" y="457515"/>
                  <a:pt x="1700251" y="520783"/>
                </a:cubicBezTo>
                <a:close/>
              </a:path>
            </a:pathLst>
          </a:custGeom>
          <a:solidFill>
            <a:srgbClr val="FFFFFF">
              <a:alpha val="90000"/>
            </a:srgbClr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5" name="Title 14">
            <a:extLst>
              <a:ext uri="{FF2B5EF4-FFF2-40B4-BE49-F238E27FC236}">
                <a16:creationId xmlns:a16="http://schemas.microsoft.com/office/drawing/2014/main" id="{0A2CD79A-BEB5-CAEC-E61B-76E24DD4B3E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697349" y="4120728"/>
            <a:ext cx="3938651" cy="782304"/>
          </a:xfrm>
        </p:spPr>
        <p:txBody>
          <a:bodyPr anchor="t">
            <a:noAutofit/>
          </a:bodyPr>
          <a:lstStyle>
            <a:lvl1pPr algn="ctr">
              <a:defRPr sz="400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first name</a:t>
            </a:r>
          </a:p>
        </p:txBody>
      </p:sp>
      <p:sp>
        <p:nvSpPr>
          <p:cNvPr id="17" name="Text Placeholder 17">
            <a:extLst>
              <a:ext uri="{FF2B5EF4-FFF2-40B4-BE49-F238E27FC236}">
                <a16:creationId xmlns:a16="http://schemas.microsoft.com/office/drawing/2014/main" id="{C55D7D4E-F1DA-37A1-8924-4D0AB4C78C23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4697349" y="5755294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ctr">
              <a:buNone/>
              <a:defRPr sz="1200" b="1">
                <a:solidFill>
                  <a:schemeClr val="tx1"/>
                </a:solidFill>
                <a:latin typeface="Helvetica" pitchFamily="2" charset="0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Name</a:t>
            </a:r>
          </a:p>
        </p:txBody>
      </p:sp>
      <p:sp>
        <p:nvSpPr>
          <p:cNvPr id="18" name="Text Placeholder 17">
            <a:extLst>
              <a:ext uri="{FF2B5EF4-FFF2-40B4-BE49-F238E27FC236}">
                <a16:creationId xmlns:a16="http://schemas.microsoft.com/office/drawing/2014/main" id="{DEF5A8F4-DEAF-F23B-034D-06530B0353DC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4697349" y="5982627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ctr">
              <a:buNone/>
              <a:defRPr sz="1050" i="1">
                <a:solidFill>
                  <a:schemeClr val="accent2"/>
                </a:solidFill>
                <a:latin typeface="Helvetica" pitchFamily="2" charset="0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Position</a:t>
            </a:r>
          </a:p>
        </p:txBody>
      </p:sp>
      <p:sp>
        <p:nvSpPr>
          <p:cNvPr id="19" name="Text Placeholder 17">
            <a:extLst>
              <a:ext uri="{FF2B5EF4-FFF2-40B4-BE49-F238E27FC236}">
                <a16:creationId xmlns:a16="http://schemas.microsoft.com/office/drawing/2014/main" id="{FD359B13-3E0C-7B46-A0E5-AA774045AD62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934200" y="5755294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ctr">
              <a:buNone/>
              <a:defRPr sz="1200" b="1">
                <a:solidFill>
                  <a:schemeClr val="tx1"/>
                </a:solidFill>
                <a:latin typeface="Helvetica" pitchFamily="2" charset="0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Name</a:t>
            </a:r>
          </a:p>
        </p:txBody>
      </p:sp>
      <p:sp>
        <p:nvSpPr>
          <p:cNvPr id="20" name="Text Placeholder 17">
            <a:extLst>
              <a:ext uri="{FF2B5EF4-FFF2-40B4-BE49-F238E27FC236}">
                <a16:creationId xmlns:a16="http://schemas.microsoft.com/office/drawing/2014/main" id="{19791D6D-899B-237C-A6D4-EFD8F68E557A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6934200" y="5982627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ctr">
              <a:buNone/>
              <a:defRPr sz="1050" i="1">
                <a:solidFill>
                  <a:schemeClr val="accent2"/>
                </a:solidFill>
                <a:latin typeface="Helvetica" pitchFamily="2" charset="0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Position</a:t>
            </a:r>
          </a:p>
        </p:txBody>
      </p:sp>
      <p:sp>
        <p:nvSpPr>
          <p:cNvPr id="24" name="Text Placeholder 17">
            <a:extLst>
              <a:ext uri="{FF2B5EF4-FFF2-40B4-BE49-F238E27FC236}">
                <a16:creationId xmlns:a16="http://schemas.microsoft.com/office/drawing/2014/main" id="{28BEE918-CAD7-792A-62C2-513E3CC66448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598170" y="1295152"/>
            <a:ext cx="3554934" cy="606187"/>
          </a:xfrm>
          <a:noFill/>
        </p:spPr>
        <p:txBody>
          <a:bodyPr anchor="t">
            <a:noAutofit/>
          </a:bodyPr>
          <a:lstStyle>
            <a:lvl1pPr marL="0" indent="0" algn="l">
              <a:buNone/>
              <a:defRPr sz="2400" b="0">
                <a:solidFill>
                  <a:schemeClr val="tx1"/>
                </a:solidFill>
                <a:latin typeface="Helvetica" pitchFamily="2" charset="0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OF APPRECIATION</a:t>
            </a:r>
          </a:p>
        </p:txBody>
      </p:sp>
      <p:sp>
        <p:nvSpPr>
          <p:cNvPr id="26" name="Text Placeholder 17">
            <a:extLst>
              <a:ext uri="{FF2B5EF4-FFF2-40B4-BE49-F238E27FC236}">
                <a16:creationId xmlns:a16="http://schemas.microsoft.com/office/drawing/2014/main" id="{3544FFA1-FD4F-2DDB-9E19-7804B338275D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598170" y="753532"/>
            <a:ext cx="3554934" cy="617381"/>
          </a:xfrm>
          <a:noFill/>
        </p:spPr>
        <p:txBody>
          <a:bodyPr anchor="ctr">
            <a:noAutofit/>
          </a:bodyPr>
          <a:lstStyle>
            <a:lvl1pPr marL="0" indent="0" algn="l">
              <a:buNone/>
              <a:defRPr sz="4000" b="1">
                <a:solidFill>
                  <a:schemeClr val="accent1"/>
                </a:solidFill>
                <a:latin typeface="Helvetica" pitchFamily="2" charset="0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CERTIFICATE</a:t>
            </a:r>
          </a:p>
        </p:txBody>
      </p:sp>
      <p:sp>
        <p:nvSpPr>
          <p:cNvPr id="28" name="Text Placeholder 17">
            <a:extLst>
              <a:ext uri="{FF2B5EF4-FFF2-40B4-BE49-F238E27FC236}">
                <a16:creationId xmlns:a16="http://schemas.microsoft.com/office/drawing/2014/main" id="{3F72DF80-26AB-62BE-DBBA-40861F74E18C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4699686" y="2647504"/>
            <a:ext cx="3936612" cy="839620"/>
          </a:xfrm>
          <a:noFill/>
        </p:spPr>
        <p:txBody>
          <a:bodyPr anchor="b">
            <a:noAutofit/>
          </a:bodyPr>
          <a:lstStyle>
            <a:lvl1pPr marL="0" indent="0" algn="ctr">
              <a:buNone/>
              <a:defRPr sz="2000" b="0">
                <a:solidFill>
                  <a:schemeClr val="tx1"/>
                </a:solidFill>
                <a:latin typeface="Helvetica" pitchFamily="2" charset="0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This certificate is proudly presented to</a:t>
            </a:r>
          </a:p>
        </p:txBody>
      </p:sp>
      <p:sp>
        <p:nvSpPr>
          <p:cNvPr id="6" name="Text Placeholder 17">
            <a:extLst>
              <a:ext uri="{FF2B5EF4-FFF2-40B4-BE49-F238E27FC236}">
                <a16:creationId xmlns:a16="http://schemas.microsoft.com/office/drawing/2014/main" id="{DCA4E6FD-2004-33AD-1303-8CCFBDB1ABC9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4697348" y="3707564"/>
            <a:ext cx="3936611" cy="491392"/>
          </a:xfrm>
          <a:noFill/>
        </p:spPr>
        <p:txBody>
          <a:bodyPr anchor="b">
            <a:noAutofit/>
          </a:bodyPr>
          <a:lstStyle>
            <a:lvl1pPr marL="0" indent="0" algn="ctr">
              <a:buNone/>
              <a:defRPr sz="2400" b="0">
                <a:solidFill>
                  <a:schemeClr val="accent1"/>
                </a:solidFill>
                <a:latin typeface="Helvetica" pitchFamily="2" charset="0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Click to edit last name</a:t>
            </a:r>
          </a:p>
        </p:txBody>
      </p:sp>
      <p:sp>
        <p:nvSpPr>
          <p:cNvPr id="5" name="Text Placeholder 3">
            <a:extLst>
              <a:ext uri="{FF2B5EF4-FFF2-40B4-BE49-F238E27FC236}">
                <a16:creationId xmlns:a16="http://schemas.microsoft.com/office/drawing/2014/main" id="{1E52924C-16AE-1E52-6783-E7D4704FCBAC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598170" y="2647504"/>
            <a:ext cx="3564127" cy="3563723"/>
          </a:xfrm>
        </p:spPr>
        <p:txBody>
          <a:bodyPr vert="horz" lIns="91440" tIns="45720" rIns="91440" bIns="45720" rtlCol="0">
            <a:noAutofit/>
          </a:bodyPr>
          <a:lstStyle>
            <a:lvl1pPr marL="0" indent="0">
              <a:buNone/>
              <a:defRPr lang="en-US" sz="1800" b="0" i="0" smtClean="0">
                <a:latin typeface="Helvetica Light" panose="020B0403020202020204" pitchFamily="34" charset="0"/>
              </a:defRPr>
            </a:lvl1pPr>
            <a:lvl2pPr marL="457200" indent="0">
              <a:buNone/>
              <a:defRPr lang="en-US" sz="1600" b="0" i="0" smtClean="0">
                <a:latin typeface="Helvetica Light" panose="020B0403020202020204" pitchFamily="34" charset="0"/>
              </a:defRPr>
            </a:lvl2pPr>
            <a:lvl3pPr marL="914400" indent="0">
              <a:buNone/>
              <a:defRPr lang="en-US" sz="1400" b="0" i="0" smtClean="0">
                <a:latin typeface="Helvetica Light" panose="020B0403020202020204" pitchFamily="34" charset="0"/>
              </a:defRPr>
            </a:lvl3pPr>
            <a:lvl4pPr marL="1371600" indent="0">
              <a:buNone/>
              <a:defRPr lang="en-US" sz="1200" b="0" i="0" smtClean="0">
                <a:latin typeface="Helvetica Light" panose="020B0403020202020204" pitchFamily="34" charset="0"/>
              </a:defRPr>
            </a:lvl4pPr>
            <a:lvl5pPr marL="1828800" indent="0">
              <a:buNone/>
              <a:defRPr lang="en-US" sz="1200" b="0" i="0">
                <a:latin typeface="Helvetica Light" panose="020B0403020202020204" pitchFamily="34" charset="0"/>
              </a:defRPr>
            </a:lvl5pPr>
          </a:lstStyle>
          <a:p>
            <a:pPr marL="228600" lvl="0" indent="-228600" algn="just">
              <a:lnSpc>
                <a:spcPct val="100000"/>
              </a:lnSpc>
            </a:pPr>
            <a:r>
              <a:rPr lang="en-US"/>
              <a:t>Click to edit Master text styles</a:t>
            </a:r>
          </a:p>
          <a:p>
            <a:pPr marL="685800" lvl="1" indent="-228600" algn="just">
              <a:lnSpc>
                <a:spcPct val="100000"/>
              </a:lnSpc>
            </a:pPr>
            <a:r>
              <a:rPr lang="en-US"/>
              <a:t>Second level</a:t>
            </a:r>
          </a:p>
          <a:p>
            <a:pPr marL="1143000" lvl="2" indent="-228600" algn="just">
              <a:lnSpc>
                <a:spcPct val="100000"/>
              </a:lnSpc>
            </a:pPr>
            <a:r>
              <a:rPr lang="en-US"/>
              <a:t>Third level</a:t>
            </a:r>
          </a:p>
          <a:p>
            <a:pPr marL="1600200" lvl="3" indent="-228600" algn="just">
              <a:lnSpc>
                <a:spcPct val="100000"/>
              </a:lnSpc>
            </a:pPr>
            <a:r>
              <a:rPr lang="en-US"/>
              <a:t>Fourth level</a:t>
            </a:r>
          </a:p>
          <a:p>
            <a:pPr marL="2057400" lvl="4" indent="-228600" algn="just">
              <a:lnSpc>
                <a:spcPct val="100000"/>
              </a:lnSpc>
            </a:pPr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5727542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>
            <a:extLst>
              <a:ext uri="{FF2B5EF4-FFF2-40B4-BE49-F238E27FC236}">
                <a16:creationId xmlns:a16="http://schemas.microsoft.com/office/drawing/2014/main" id="{9AAAE4D4-E487-B6B2-A010-CF1098BECD41}"/>
              </a:ext>
            </a:extLst>
          </p:cNvPr>
          <p:cNvSpPr txBox="1"/>
          <p:nvPr userDrawn="1"/>
        </p:nvSpPr>
        <p:spPr>
          <a:xfrm>
            <a:off x="555570" y="550033"/>
            <a:ext cx="20654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chemeClr val="bg1">
                    <a:alpha val="40157"/>
                  </a:schemeClr>
                </a:solidFill>
                <a:latin typeface="+mj-lt"/>
              </a:rPr>
              <a:t>Designed</a:t>
            </a:r>
            <a:r>
              <a:rPr lang="en-US" dirty="0">
                <a:solidFill>
                  <a:schemeClr val="bg1">
                    <a:alpha val="40157"/>
                  </a:schemeClr>
                </a:solidFill>
              </a:rPr>
              <a:t> with      by</a:t>
            </a:r>
          </a:p>
        </p:txBody>
      </p:sp>
      <p:grpSp>
        <p:nvGrpSpPr>
          <p:cNvPr id="18" name="Group 17">
            <a:extLst>
              <a:ext uri="{FF2B5EF4-FFF2-40B4-BE49-F238E27FC236}">
                <a16:creationId xmlns:a16="http://schemas.microsoft.com/office/drawing/2014/main" id="{A0786C11-8A4E-B238-91C6-8BE3FC4C2538}"/>
              </a:ext>
            </a:extLst>
          </p:cNvPr>
          <p:cNvGrpSpPr/>
          <p:nvPr userDrawn="1"/>
        </p:nvGrpSpPr>
        <p:grpSpPr>
          <a:xfrm>
            <a:off x="645887" y="1021854"/>
            <a:ext cx="5325710" cy="549583"/>
            <a:chOff x="757647" y="1021854"/>
            <a:chExt cx="5325710" cy="549583"/>
          </a:xfrm>
        </p:grpSpPr>
        <p:sp>
          <p:nvSpPr>
            <p:cNvPr id="19" name="Shape">
              <a:extLst>
                <a:ext uri="{FF2B5EF4-FFF2-40B4-BE49-F238E27FC236}">
                  <a16:creationId xmlns:a16="http://schemas.microsoft.com/office/drawing/2014/main" id="{D41DAB2B-14D6-5668-0236-3538CD3BD775}"/>
                </a:ext>
              </a:extLst>
            </p:cNvPr>
            <p:cNvSpPr/>
            <p:nvPr userDrawn="1"/>
          </p:nvSpPr>
          <p:spPr>
            <a:xfrm>
              <a:off x="757647" y="1022945"/>
              <a:ext cx="4193833" cy="5484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662"/>
                  </a:moveTo>
                  <a:lnTo>
                    <a:pt x="882" y="2662"/>
                  </a:lnTo>
                  <a:cubicBezTo>
                    <a:pt x="1028" y="2662"/>
                    <a:pt x="1163" y="2791"/>
                    <a:pt x="1280" y="3049"/>
                  </a:cubicBezTo>
                  <a:cubicBezTo>
                    <a:pt x="1398" y="3307"/>
                    <a:pt x="1500" y="3693"/>
                    <a:pt x="1584" y="4165"/>
                  </a:cubicBezTo>
                  <a:cubicBezTo>
                    <a:pt x="1668" y="4638"/>
                    <a:pt x="1730" y="5239"/>
                    <a:pt x="1775" y="5969"/>
                  </a:cubicBezTo>
                  <a:cubicBezTo>
                    <a:pt x="1820" y="6656"/>
                    <a:pt x="1842" y="7472"/>
                    <a:pt x="1842" y="8374"/>
                  </a:cubicBezTo>
                  <a:cubicBezTo>
                    <a:pt x="1842" y="9447"/>
                    <a:pt x="1814" y="10392"/>
                    <a:pt x="1763" y="11165"/>
                  </a:cubicBezTo>
                  <a:cubicBezTo>
                    <a:pt x="1707" y="11938"/>
                    <a:pt x="1634" y="12625"/>
                    <a:pt x="1544" y="13140"/>
                  </a:cubicBezTo>
                  <a:cubicBezTo>
                    <a:pt x="1455" y="13656"/>
                    <a:pt x="1348" y="14042"/>
                    <a:pt x="1224" y="14300"/>
                  </a:cubicBezTo>
                  <a:cubicBezTo>
                    <a:pt x="1101" y="14557"/>
                    <a:pt x="972" y="14686"/>
                    <a:pt x="837" y="14686"/>
                  </a:cubicBezTo>
                  <a:lnTo>
                    <a:pt x="590" y="14686"/>
                  </a:lnTo>
                  <a:lnTo>
                    <a:pt x="590" y="21299"/>
                  </a:lnTo>
                  <a:lnTo>
                    <a:pt x="0" y="21299"/>
                  </a:lnTo>
                  <a:lnTo>
                    <a:pt x="0" y="2662"/>
                  </a:lnTo>
                  <a:close/>
                  <a:moveTo>
                    <a:pt x="584" y="11251"/>
                  </a:moveTo>
                  <a:lnTo>
                    <a:pt x="798" y="11251"/>
                  </a:lnTo>
                  <a:cubicBezTo>
                    <a:pt x="854" y="11251"/>
                    <a:pt x="910" y="11208"/>
                    <a:pt x="966" y="11122"/>
                  </a:cubicBezTo>
                  <a:cubicBezTo>
                    <a:pt x="1022" y="11036"/>
                    <a:pt x="1067" y="10864"/>
                    <a:pt x="1106" y="10650"/>
                  </a:cubicBezTo>
                  <a:cubicBezTo>
                    <a:pt x="1146" y="10435"/>
                    <a:pt x="1179" y="10177"/>
                    <a:pt x="1202" y="9834"/>
                  </a:cubicBezTo>
                  <a:cubicBezTo>
                    <a:pt x="1224" y="9490"/>
                    <a:pt x="1241" y="9104"/>
                    <a:pt x="1241" y="8588"/>
                  </a:cubicBezTo>
                  <a:cubicBezTo>
                    <a:pt x="1241" y="7730"/>
                    <a:pt x="1202" y="7085"/>
                    <a:pt x="1129" y="6656"/>
                  </a:cubicBezTo>
                  <a:cubicBezTo>
                    <a:pt x="1050" y="6227"/>
                    <a:pt x="955" y="6012"/>
                    <a:pt x="826" y="6012"/>
                  </a:cubicBezTo>
                  <a:lnTo>
                    <a:pt x="590" y="6012"/>
                  </a:lnTo>
                  <a:lnTo>
                    <a:pt x="590" y="11251"/>
                  </a:lnTo>
                  <a:close/>
                  <a:moveTo>
                    <a:pt x="2179" y="21256"/>
                  </a:moveTo>
                  <a:lnTo>
                    <a:pt x="2179" y="7085"/>
                  </a:lnTo>
                  <a:lnTo>
                    <a:pt x="2628" y="7085"/>
                  </a:lnTo>
                  <a:lnTo>
                    <a:pt x="2685" y="9576"/>
                  </a:lnTo>
                  <a:cubicBezTo>
                    <a:pt x="2707" y="9233"/>
                    <a:pt x="2735" y="8889"/>
                    <a:pt x="2769" y="8546"/>
                  </a:cubicBezTo>
                  <a:cubicBezTo>
                    <a:pt x="2802" y="8202"/>
                    <a:pt x="2842" y="7901"/>
                    <a:pt x="2887" y="7644"/>
                  </a:cubicBezTo>
                  <a:cubicBezTo>
                    <a:pt x="2932" y="7386"/>
                    <a:pt x="2988" y="7171"/>
                    <a:pt x="3044" y="7043"/>
                  </a:cubicBezTo>
                  <a:cubicBezTo>
                    <a:pt x="3106" y="6871"/>
                    <a:pt x="3173" y="6828"/>
                    <a:pt x="3246" y="6828"/>
                  </a:cubicBezTo>
                  <a:cubicBezTo>
                    <a:pt x="3302" y="6828"/>
                    <a:pt x="3353" y="6871"/>
                    <a:pt x="3403" y="7000"/>
                  </a:cubicBezTo>
                  <a:cubicBezTo>
                    <a:pt x="3448" y="7128"/>
                    <a:pt x="3488" y="7214"/>
                    <a:pt x="3516" y="7386"/>
                  </a:cubicBezTo>
                  <a:lnTo>
                    <a:pt x="3426" y="10779"/>
                  </a:lnTo>
                  <a:cubicBezTo>
                    <a:pt x="3398" y="10650"/>
                    <a:pt x="3364" y="10564"/>
                    <a:pt x="3319" y="10435"/>
                  </a:cubicBezTo>
                  <a:cubicBezTo>
                    <a:pt x="3274" y="10349"/>
                    <a:pt x="3224" y="10306"/>
                    <a:pt x="3156" y="10306"/>
                  </a:cubicBezTo>
                  <a:cubicBezTo>
                    <a:pt x="3038" y="10306"/>
                    <a:pt x="2937" y="10607"/>
                    <a:pt x="2859" y="11208"/>
                  </a:cubicBezTo>
                  <a:cubicBezTo>
                    <a:pt x="2780" y="11809"/>
                    <a:pt x="2741" y="12840"/>
                    <a:pt x="2741" y="14257"/>
                  </a:cubicBezTo>
                  <a:lnTo>
                    <a:pt x="2741" y="21342"/>
                  </a:lnTo>
                  <a:lnTo>
                    <a:pt x="2179" y="21342"/>
                  </a:lnTo>
                  <a:close/>
                  <a:moveTo>
                    <a:pt x="5279" y="15416"/>
                  </a:moveTo>
                  <a:lnTo>
                    <a:pt x="4083" y="15416"/>
                  </a:lnTo>
                  <a:lnTo>
                    <a:pt x="4083" y="15545"/>
                  </a:lnTo>
                  <a:cubicBezTo>
                    <a:pt x="4083" y="16533"/>
                    <a:pt x="4134" y="17263"/>
                    <a:pt x="4235" y="17692"/>
                  </a:cubicBezTo>
                  <a:cubicBezTo>
                    <a:pt x="4336" y="18165"/>
                    <a:pt x="4459" y="18379"/>
                    <a:pt x="4611" y="18379"/>
                  </a:cubicBezTo>
                  <a:cubicBezTo>
                    <a:pt x="4718" y="18379"/>
                    <a:pt x="4807" y="18293"/>
                    <a:pt x="4886" y="18165"/>
                  </a:cubicBezTo>
                  <a:cubicBezTo>
                    <a:pt x="4965" y="17993"/>
                    <a:pt x="5032" y="17821"/>
                    <a:pt x="5088" y="17606"/>
                  </a:cubicBezTo>
                  <a:lnTo>
                    <a:pt x="5195" y="20612"/>
                  </a:lnTo>
                  <a:cubicBezTo>
                    <a:pt x="5128" y="20870"/>
                    <a:pt x="5038" y="21085"/>
                    <a:pt x="4931" y="21299"/>
                  </a:cubicBezTo>
                  <a:cubicBezTo>
                    <a:pt x="4824" y="21514"/>
                    <a:pt x="4695" y="21600"/>
                    <a:pt x="4538" y="21600"/>
                  </a:cubicBezTo>
                  <a:cubicBezTo>
                    <a:pt x="4398" y="21600"/>
                    <a:pt x="4268" y="21471"/>
                    <a:pt x="4145" y="21171"/>
                  </a:cubicBezTo>
                  <a:cubicBezTo>
                    <a:pt x="4021" y="20870"/>
                    <a:pt x="3909" y="20441"/>
                    <a:pt x="3819" y="19839"/>
                  </a:cubicBezTo>
                  <a:cubicBezTo>
                    <a:pt x="3724" y="19238"/>
                    <a:pt x="3651" y="18508"/>
                    <a:pt x="3594" y="17606"/>
                  </a:cubicBezTo>
                  <a:cubicBezTo>
                    <a:pt x="3538" y="16705"/>
                    <a:pt x="3510" y="15631"/>
                    <a:pt x="3510" y="14343"/>
                  </a:cubicBezTo>
                  <a:cubicBezTo>
                    <a:pt x="3510" y="13226"/>
                    <a:pt x="3533" y="12196"/>
                    <a:pt x="3578" y="11251"/>
                  </a:cubicBezTo>
                  <a:cubicBezTo>
                    <a:pt x="3622" y="10306"/>
                    <a:pt x="3684" y="9533"/>
                    <a:pt x="3768" y="8846"/>
                  </a:cubicBezTo>
                  <a:cubicBezTo>
                    <a:pt x="3853" y="8159"/>
                    <a:pt x="3948" y="7644"/>
                    <a:pt x="4066" y="7300"/>
                  </a:cubicBezTo>
                  <a:cubicBezTo>
                    <a:pt x="4178" y="6957"/>
                    <a:pt x="4308" y="6742"/>
                    <a:pt x="4448" y="6742"/>
                  </a:cubicBezTo>
                  <a:cubicBezTo>
                    <a:pt x="4701" y="6742"/>
                    <a:pt x="4903" y="7343"/>
                    <a:pt x="5060" y="8503"/>
                  </a:cubicBezTo>
                  <a:cubicBezTo>
                    <a:pt x="5212" y="9662"/>
                    <a:pt x="5290" y="11380"/>
                    <a:pt x="5290" y="13527"/>
                  </a:cubicBezTo>
                  <a:lnTo>
                    <a:pt x="5290" y="15416"/>
                  </a:lnTo>
                  <a:close/>
                  <a:moveTo>
                    <a:pt x="4695" y="12453"/>
                  </a:moveTo>
                  <a:cubicBezTo>
                    <a:pt x="4695" y="12110"/>
                    <a:pt x="4690" y="11809"/>
                    <a:pt x="4678" y="11466"/>
                  </a:cubicBezTo>
                  <a:cubicBezTo>
                    <a:pt x="4667" y="11165"/>
                    <a:pt x="4650" y="10864"/>
                    <a:pt x="4628" y="10607"/>
                  </a:cubicBezTo>
                  <a:cubicBezTo>
                    <a:pt x="4605" y="10349"/>
                    <a:pt x="4577" y="10177"/>
                    <a:pt x="4544" y="10006"/>
                  </a:cubicBezTo>
                  <a:cubicBezTo>
                    <a:pt x="4510" y="9877"/>
                    <a:pt x="4465" y="9791"/>
                    <a:pt x="4420" y="9791"/>
                  </a:cubicBezTo>
                  <a:cubicBezTo>
                    <a:pt x="4330" y="9791"/>
                    <a:pt x="4257" y="10049"/>
                    <a:pt x="4195" y="10521"/>
                  </a:cubicBezTo>
                  <a:cubicBezTo>
                    <a:pt x="4134" y="10993"/>
                    <a:pt x="4100" y="11637"/>
                    <a:pt x="4089" y="12496"/>
                  </a:cubicBezTo>
                  <a:lnTo>
                    <a:pt x="4695" y="12453"/>
                  </a:lnTo>
                  <a:close/>
                  <a:moveTo>
                    <a:pt x="6773" y="10693"/>
                  </a:moveTo>
                  <a:cubicBezTo>
                    <a:pt x="6706" y="10435"/>
                    <a:pt x="6633" y="10220"/>
                    <a:pt x="6554" y="10091"/>
                  </a:cubicBezTo>
                  <a:cubicBezTo>
                    <a:pt x="6476" y="9963"/>
                    <a:pt x="6402" y="9877"/>
                    <a:pt x="6329" y="9877"/>
                  </a:cubicBezTo>
                  <a:cubicBezTo>
                    <a:pt x="6262" y="9877"/>
                    <a:pt x="6206" y="9963"/>
                    <a:pt x="6167" y="10134"/>
                  </a:cubicBezTo>
                  <a:cubicBezTo>
                    <a:pt x="6127" y="10306"/>
                    <a:pt x="6105" y="10564"/>
                    <a:pt x="6105" y="10864"/>
                  </a:cubicBezTo>
                  <a:cubicBezTo>
                    <a:pt x="6105" y="11208"/>
                    <a:pt x="6127" y="11466"/>
                    <a:pt x="6167" y="11723"/>
                  </a:cubicBezTo>
                  <a:cubicBezTo>
                    <a:pt x="6206" y="11938"/>
                    <a:pt x="6285" y="12196"/>
                    <a:pt x="6402" y="12453"/>
                  </a:cubicBezTo>
                  <a:lnTo>
                    <a:pt x="6520" y="12711"/>
                  </a:lnTo>
                  <a:cubicBezTo>
                    <a:pt x="6672" y="13054"/>
                    <a:pt x="6790" y="13570"/>
                    <a:pt x="6869" y="14257"/>
                  </a:cubicBezTo>
                  <a:cubicBezTo>
                    <a:pt x="6947" y="14944"/>
                    <a:pt x="6987" y="15803"/>
                    <a:pt x="6987" y="16876"/>
                  </a:cubicBezTo>
                  <a:cubicBezTo>
                    <a:pt x="6987" y="17563"/>
                    <a:pt x="6970" y="18208"/>
                    <a:pt x="6930" y="18809"/>
                  </a:cubicBezTo>
                  <a:cubicBezTo>
                    <a:pt x="6891" y="19410"/>
                    <a:pt x="6835" y="19882"/>
                    <a:pt x="6768" y="20312"/>
                  </a:cubicBezTo>
                  <a:cubicBezTo>
                    <a:pt x="6695" y="20741"/>
                    <a:pt x="6610" y="21042"/>
                    <a:pt x="6515" y="21256"/>
                  </a:cubicBezTo>
                  <a:cubicBezTo>
                    <a:pt x="6414" y="21471"/>
                    <a:pt x="6307" y="21600"/>
                    <a:pt x="6183" y="21600"/>
                  </a:cubicBezTo>
                  <a:cubicBezTo>
                    <a:pt x="6054" y="21600"/>
                    <a:pt x="5936" y="21514"/>
                    <a:pt x="5835" y="21342"/>
                  </a:cubicBezTo>
                  <a:cubicBezTo>
                    <a:pt x="5734" y="21171"/>
                    <a:pt x="5639" y="20913"/>
                    <a:pt x="5554" y="20569"/>
                  </a:cubicBezTo>
                  <a:lnTo>
                    <a:pt x="5678" y="17435"/>
                  </a:lnTo>
                  <a:cubicBezTo>
                    <a:pt x="5751" y="17735"/>
                    <a:pt x="5830" y="17950"/>
                    <a:pt x="5914" y="18165"/>
                  </a:cubicBezTo>
                  <a:cubicBezTo>
                    <a:pt x="5993" y="18336"/>
                    <a:pt x="6077" y="18465"/>
                    <a:pt x="6161" y="18465"/>
                  </a:cubicBezTo>
                  <a:cubicBezTo>
                    <a:pt x="6256" y="18465"/>
                    <a:pt x="6329" y="18336"/>
                    <a:pt x="6369" y="18122"/>
                  </a:cubicBezTo>
                  <a:cubicBezTo>
                    <a:pt x="6408" y="17907"/>
                    <a:pt x="6431" y="17649"/>
                    <a:pt x="6431" y="17349"/>
                  </a:cubicBezTo>
                  <a:cubicBezTo>
                    <a:pt x="6431" y="17177"/>
                    <a:pt x="6425" y="17005"/>
                    <a:pt x="6419" y="16876"/>
                  </a:cubicBezTo>
                  <a:cubicBezTo>
                    <a:pt x="6408" y="16748"/>
                    <a:pt x="6397" y="16619"/>
                    <a:pt x="6369" y="16490"/>
                  </a:cubicBezTo>
                  <a:cubicBezTo>
                    <a:pt x="6346" y="16361"/>
                    <a:pt x="6313" y="16275"/>
                    <a:pt x="6268" y="16146"/>
                  </a:cubicBezTo>
                  <a:cubicBezTo>
                    <a:pt x="6223" y="16017"/>
                    <a:pt x="6172" y="15889"/>
                    <a:pt x="6105" y="15760"/>
                  </a:cubicBezTo>
                  <a:lnTo>
                    <a:pt x="5987" y="15502"/>
                  </a:lnTo>
                  <a:cubicBezTo>
                    <a:pt x="5835" y="15116"/>
                    <a:pt x="5723" y="14600"/>
                    <a:pt x="5656" y="13956"/>
                  </a:cubicBezTo>
                  <a:cubicBezTo>
                    <a:pt x="5588" y="13312"/>
                    <a:pt x="5549" y="12410"/>
                    <a:pt x="5549" y="11294"/>
                  </a:cubicBezTo>
                  <a:cubicBezTo>
                    <a:pt x="5549" y="10650"/>
                    <a:pt x="5566" y="10049"/>
                    <a:pt x="5599" y="9490"/>
                  </a:cubicBezTo>
                  <a:cubicBezTo>
                    <a:pt x="5633" y="8932"/>
                    <a:pt x="5684" y="8460"/>
                    <a:pt x="5745" y="8073"/>
                  </a:cubicBezTo>
                  <a:cubicBezTo>
                    <a:pt x="5807" y="7687"/>
                    <a:pt x="5886" y="7343"/>
                    <a:pt x="5976" y="7128"/>
                  </a:cubicBezTo>
                  <a:cubicBezTo>
                    <a:pt x="6066" y="6914"/>
                    <a:pt x="6172" y="6785"/>
                    <a:pt x="6290" y="6785"/>
                  </a:cubicBezTo>
                  <a:cubicBezTo>
                    <a:pt x="6408" y="6785"/>
                    <a:pt x="6520" y="6871"/>
                    <a:pt x="6622" y="7043"/>
                  </a:cubicBezTo>
                  <a:cubicBezTo>
                    <a:pt x="6723" y="7214"/>
                    <a:pt x="6812" y="7429"/>
                    <a:pt x="6897" y="7730"/>
                  </a:cubicBezTo>
                  <a:lnTo>
                    <a:pt x="6773" y="10693"/>
                  </a:lnTo>
                  <a:close/>
                  <a:moveTo>
                    <a:pt x="8992" y="15416"/>
                  </a:moveTo>
                  <a:lnTo>
                    <a:pt x="7795" y="15416"/>
                  </a:lnTo>
                  <a:lnTo>
                    <a:pt x="7795" y="15545"/>
                  </a:lnTo>
                  <a:cubicBezTo>
                    <a:pt x="7795" y="16533"/>
                    <a:pt x="7846" y="17263"/>
                    <a:pt x="7947" y="17692"/>
                  </a:cubicBezTo>
                  <a:cubicBezTo>
                    <a:pt x="8048" y="18165"/>
                    <a:pt x="8172" y="18379"/>
                    <a:pt x="8323" y="18379"/>
                  </a:cubicBezTo>
                  <a:cubicBezTo>
                    <a:pt x="8430" y="18379"/>
                    <a:pt x="8520" y="18293"/>
                    <a:pt x="8598" y="18165"/>
                  </a:cubicBezTo>
                  <a:cubicBezTo>
                    <a:pt x="8677" y="17993"/>
                    <a:pt x="8744" y="17821"/>
                    <a:pt x="8801" y="17606"/>
                  </a:cubicBezTo>
                  <a:lnTo>
                    <a:pt x="8907" y="20612"/>
                  </a:lnTo>
                  <a:cubicBezTo>
                    <a:pt x="8840" y="20870"/>
                    <a:pt x="8750" y="21085"/>
                    <a:pt x="8643" y="21299"/>
                  </a:cubicBezTo>
                  <a:cubicBezTo>
                    <a:pt x="8537" y="21514"/>
                    <a:pt x="8407" y="21600"/>
                    <a:pt x="8250" y="21600"/>
                  </a:cubicBezTo>
                  <a:cubicBezTo>
                    <a:pt x="8110" y="21600"/>
                    <a:pt x="7981" y="21471"/>
                    <a:pt x="7857" y="21171"/>
                  </a:cubicBezTo>
                  <a:cubicBezTo>
                    <a:pt x="7734" y="20870"/>
                    <a:pt x="7621" y="20441"/>
                    <a:pt x="7531" y="19839"/>
                  </a:cubicBezTo>
                  <a:cubicBezTo>
                    <a:pt x="7436" y="19238"/>
                    <a:pt x="7363" y="18508"/>
                    <a:pt x="7307" y="17606"/>
                  </a:cubicBezTo>
                  <a:cubicBezTo>
                    <a:pt x="7251" y="16705"/>
                    <a:pt x="7222" y="15631"/>
                    <a:pt x="7222" y="14343"/>
                  </a:cubicBezTo>
                  <a:cubicBezTo>
                    <a:pt x="7222" y="13226"/>
                    <a:pt x="7245" y="12196"/>
                    <a:pt x="7290" y="11251"/>
                  </a:cubicBezTo>
                  <a:cubicBezTo>
                    <a:pt x="7335" y="10306"/>
                    <a:pt x="7397" y="9533"/>
                    <a:pt x="7481" y="8846"/>
                  </a:cubicBezTo>
                  <a:cubicBezTo>
                    <a:pt x="7565" y="8159"/>
                    <a:pt x="7661" y="7644"/>
                    <a:pt x="7778" y="7300"/>
                  </a:cubicBezTo>
                  <a:cubicBezTo>
                    <a:pt x="7891" y="6957"/>
                    <a:pt x="8020" y="6742"/>
                    <a:pt x="8160" y="6742"/>
                  </a:cubicBezTo>
                  <a:cubicBezTo>
                    <a:pt x="8413" y="6742"/>
                    <a:pt x="8615" y="7343"/>
                    <a:pt x="8773" y="8503"/>
                  </a:cubicBezTo>
                  <a:cubicBezTo>
                    <a:pt x="8924" y="9662"/>
                    <a:pt x="9003" y="11380"/>
                    <a:pt x="9003" y="13527"/>
                  </a:cubicBezTo>
                  <a:lnTo>
                    <a:pt x="9003" y="15416"/>
                  </a:lnTo>
                  <a:close/>
                  <a:moveTo>
                    <a:pt x="8413" y="12453"/>
                  </a:moveTo>
                  <a:cubicBezTo>
                    <a:pt x="8413" y="12110"/>
                    <a:pt x="8407" y="11809"/>
                    <a:pt x="8396" y="11466"/>
                  </a:cubicBezTo>
                  <a:cubicBezTo>
                    <a:pt x="8385" y="11165"/>
                    <a:pt x="8368" y="10864"/>
                    <a:pt x="8346" y="10607"/>
                  </a:cubicBezTo>
                  <a:cubicBezTo>
                    <a:pt x="8323" y="10349"/>
                    <a:pt x="8295" y="10177"/>
                    <a:pt x="8261" y="10006"/>
                  </a:cubicBezTo>
                  <a:cubicBezTo>
                    <a:pt x="8228" y="9834"/>
                    <a:pt x="8183" y="9791"/>
                    <a:pt x="8138" y="9791"/>
                  </a:cubicBezTo>
                  <a:cubicBezTo>
                    <a:pt x="8048" y="9791"/>
                    <a:pt x="7975" y="10049"/>
                    <a:pt x="7913" y="10521"/>
                  </a:cubicBezTo>
                  <a:cubicBezTo>
                    <a:pt x="7851" y="10993"/>
                    <a:pt x="7818" y="11637"/>
                    <a:pt x="7807" y="12496"/>
                  </a:cubicBezTo>
                  <a:lnTo>
                    <a:pt x="8413" y="12453"/>
                  </a:lnTo>
                  <a:close/>
                  <a:moveTo>
                    <a:pt x="9913" y="21256"/>
                  </a:moveTo>
                  <a:lnTo>
                    <a:pt x="9340" y="21256"/>
                  </a:lnTo>
                  <a:lnTo>
                    <a:pt x="9340" y="7085"/>
                  </a:lnTo>
                  <a:lnTo>
                    <a:pt x="9783" y="7085"/>
                  </a:lnTo>
                  <a:lnTo>
                    <a:pt x="9851" y="8846"/>
                  </a:lnTo>
                  <a:cubicBezTo>
                    <a:pt x="9935" y="8202"/>
                    <a:pt x="10025" y="7687"/>
                    <a:pt x="10126" y="7300"/>
                  </a:cubicBezTo>
                  <a:cubicBezTo>
                    <a:pt x="10227" y="6914"/>
                    <a:pt x="10339" y="6742"/>
                    <a:pt x="10463" y="6742"/>
                  </a:cubicBezTo>
                  <a:cubicBezTo>
                    <a:pt x="10671" y="6742"/>
                    <a:pt x="10828" y="7171"/>
                    <a:pt x="10940" y="8030"/>
                  </a:cubicBezTo>
                  <a:cubicBezTo>
                    <a:pt x="11053" y="8889"/>
                    <a:pt x="11109" y="10177"/>
                    <a:pt x="11109" y="11852"/>
                  </a:cubicBezTo>
                  <a:lnTo>
                    <a:pt x="11109" y="21214"/>
                  </a:lnTo>
                  <a:lnTo>
                    <a:pt x="10536" y="21214"/>
                  </a:lnTo>
                  <a:lnTo>
                    <a:pt x="10536" y="12281"/>
                  </a:lnTo>
                  <a:cubicBezTo>
                    <a:pt x="10536" y="11594"/>
                    <a:pt x="10514" y="11036"/>
                    <a:pt x="10474" y="10650"/>
                  </a:cubicBezTo>
                  <a:cubicBezTo>
                    <a:pt x="10429" y="10263"/>
                    <a:pt x="10368" y="10048"/>
                    <a:pt x="10289" y="10048"/>
                  </a:cubicBezTo>
                  <a:cubicBezTo>
                    <a:pt x="10227" y="10048"/>
                    <a:pt x="10160" y="10177"/>
                    <a:pt x="10092" y="10478"/>
                  </a:cubicBezTo>
                  <a:cubicBezTo>
                    <a:pt x="10025" y="10736"/>
                    <a:pt x="9963" y="11122"/>
                    <a:pt x="9913" y="11551"/>
                  </a:cubicBezTo>
                  <a:lnTo>
                    <a:pt x="9913" y="21256"/>
                  </a:lnTo>
                  <a:close/>
                  <a:moveTo>
                    <a:pt x="12687" y="10220"/>
                  </a:moveTo>
                  <a:lnTo>
                    <a:pt x="12215" y="10220"/>
                  </a:lnTo>
                  <a:lnTo>
                    <a:pt x="12215" y="16189"/>
                  </a:lnTo>
                  <a:cubicBezTo>
                    <a:pt x="12215" y="16833"/>
                    <a:pt x="12232" y="17306"/>
                    <a:pt x="12271" y="17563"/>
                  </a:cubicBezTo>
                  <a:cubicBezTo>
                    <a:pt x="12311" y="17821"/>
                    <a:pt x="12361" y="17950"/>
                    <a:pt x="12429" y="17950"/>
                  </a:cubicBezTo>
                  <a:cubicBezTo>
                    <a:pt x="12479" y="17950"/>
                    <a:pt x="12530" y="17907"/>
                    <a:pt x="12580" y="17821"/>
                  </a:cubicBezTo>
                  <a:cubicBezTo>
                    <a:pt x="12631" y="17735"/>
                    <a:pt x="12670" y="17649"/>
                    <a:pt x="12698" y="17478"/>
                  </a:cubicBezTo>
                  <a:lnTo>
                    <a:pt x="12783" y="20441"/>
                  </a:lnTo>
                  <a:cubicBezTo>
                    <a:pt x="12738" y="20612"/>
                    <a:pt x="12670" y="20784"/>
                    <a:pt x="12586" y="20956"/>
                  </a:cubicBezTo>
                  <a:cubicBezTo>
                    <a:pt x="12496" y="21128"/>
                    <a:pt x="12401" y="21213"/>
                    <a:pt x="12305" y="21213"/>
                  </a:cubicBezTo>
                  <a:cubicBezTo>
                    <a:pt x="12064" y="21213"/>
                    <a:pt x="11895" y="20870"/>
                    <a:pt x="11800" y="20140"/>
                  </a:cubicBezTo>
                  <a:cubicBezTo>
                    <a:pt x="11699" y="19453"/>
                    <a:pt x="11654" y="18379"/>
                    <a:pt x="11654" y="16919"/>
                  </a:cubicBezTo>
                  <a:lnTo>
                    <a:pt x="11654" y="10220"/>
                  </a:lnTo>
                  <a:lnTo>
                    <a:pt x="11362" y="10220"/>
                  </a:lnTo>
                  <a:lnTo>
                    <a:pt x="11362" y="7085"/>
                  </a:lnTo>
                  <a:lnTo>
                    <a:pt x="11654" y="7085"/>
                  </a:lnTo>
                  <a:lnTo>
                    <a:pt x="11654" y="2791"/>
                  </a:lnTo>
                  <a:lnTo>
                    <a:pt x="12221" y="2791"/>
                  </a:lnTo>
                  <a:lnTo>
                    <a:pt x="12221" y="7085"/>
                  </a:lnTo>
                  <a:lnTo>
                    <a:pt x="12693" y="7085"/>
                  </a:lnTo>
                  <a:lnTo>
                    <a:pt x="12693" y="10220"/>
                  </a:lnTo>
                  <a:close/>
                  <a:moveTo>
                    <a:pt x="13069" y="8331"/>
                  </a:moveTo>
                  <a:cubicBezTo>
                    <a:pt x="13176" y="7858"/>
                    <a:pt x="13294" y="7472"/>
                    <a:pt x="13428" y="7214"/>
                  </a:cubicBezTo>
                  <a:cubicBezTo>
                    <a:pt x="13563" y="6914"/>
                    <a:pt x="13698" y="6785"/>
                    <a:pt x="13833" y="6785"/>
                  </a:cubicBezTo>
                  <a:cubicBezTo>
                    <a:pt x="14063" y="6785"/>
                    <a:pt x="14243" y="7214"/>
                    <a:pt x="14383" y="8073"/>
                  </a:cubicBezTo>
                  <a:cubicBezTo>
                    <a:pt x="14524" y="8932"/>
                    <a:pt x="14591" y="10263"/>
                    <a:pt x="14591" y="12110"/>
                  </a:cubicBezTo>
                  <a:lnTo>
                    <a:pt x="14591" y="21299"/>
                  </a:lnTo>
                  <a:lnTo>
                    <a:pt x="14153" y="21299"/>
                  </a:lnTo>
                  <a:lnTo>
                    <a:pt x="14102" y="19882"/>
                  </a:lnTo>
                  <a:lnTo>
                    <a:pt x="14085" y="19882"/>
                  </a:lnTo>
                  <a:cubicBezTo>
                    <a:pt x="14035" y="20398"/>
                    <a:pt x="13962" y="20827"/>
                    <a:pt x="13872" y="21128"/>
                  </a:cubicBezTo>
                  <a:cubicBezTo>
                    <a:pt x="13782" y="21471"/>
                    <a:pt x="13676" y="21600"/>
                    <a:pt x="13552" y="21600"/>
                  </a:cubicBezTo>
                  <a:cubicBezTo>
                    <a:pt x="13445" y="21600"/>
                    <a:pt x="13355" y="21471"/>
                    <a:pt x="13277" y="21256"/>
                  </a:cubicBezTo>
                  <a:cubicBezTo>
                    <a:pt x="13198" y="21042"/>
                    <a:pt x="13131" y="20698"/>
                    <a:pt x="13080" y="20312"/>
                  </a:cubicBezTo>
                  <a:cubicBezTo>
                    <a:pt x="13030" y="19925"/>
                    <a:pt x="12990" y="19453"/>
                    <a:pt x="12962" y="18895"/>
                  </a:cubicBezTo>
                  <a:cubicBezTo>
                    <a:pt x="12934" y="18336"/>
                    <a:pt x="12923" y="17778"/>
                    <a:pt x="12923" y="17177"/>
                  </a:cubicBezTo>
                  <a:cubicBezTo>
                    <a:pt x="12923" y="16361"/>
                    <a:pt x="12945" y="15631"/>
                    <a:pt x="12996" y="15073"/>
                  </a:cubicBezTo>
                  <a:cubicBezTo>
                    <a:pt x="13041" y="14472"/>
                    <a:pt x="13108" y="13999"/>
                    <a:pt x="13187" y="13613"/>
                  </a:cubicBezTo>
                  <a:cubicBezTo>
                    <a:pt x="13266" y="13226"/>
                    <a:pt x="13361" y="12969"/>
                    <a:pt x="13473" y="12797"/>
                  </a:cubicBezTo>
                  <a:cubicBezTo>
                    <a:pt x="13580" y="12625"/>
                    <a:pt x="13698" y="12539"/>
                    <a:pt x="13822" y="12539"/>
                  </a:cubicBezTo>
                  <a:lnTo>
                    <a:pt x="14012" y="12539"/>
                  </a:lnTo>
                  <a:lnTo>
                    <a:pt x="14012" y="11766"/>
                  </a:lnTo>
                  <a:cubicBezTo>
                    <a:pt x="14012" y="11251"/>
                    <a:pt x="13990" y="10821"/>
                    <a:pt x="13939" y="10564"/>
                  </a:cubicBezTo>
                  <a:cubicBezTo>
                    <a:pt x="13889" y="10263"/>
                    <a:pt x="13822" y="10134"/>
                    <a:pt x="13732" y="10134"/>
                  </a:cubicBezTo>
                  <a:cubicBezTo>
                    <a:pt x="13653" y="10134"/>
                    <a:pt x="13580" y="10220"/>
                    <a:pt x="13501" y="10392"/>
                  </a:cubicBezTo>
                  <a:cubicBezTo>
                    <a:pt x="13428" y="10564"/>
                    <a:pt x="13344" y="10864"/>
                    <a:pt x="13254" y="11251"/>
                  </a:cubicBezTo>
                  <a:lnTo>
                    <a:pt x="13069" y="8331"/>
                  </a:lnTo>
                  <a:close/>
                  <a:moveTo>
                    <a:pt x="14024" y="15116"/>
                  </a:moveTo>
                  <a:lnTo>
                    <a:pt x="13895" y="15159"/>
                  </a:lnTo>
                  <a:cubicBezTo>
                    <a:pt x="13822" y="15159"/>
                    <a:pt x="13760" y="15245"/>
                    <a:pt x="13715" y="15330"/>
                  </a:cubicBezTo>
                  <a:cubicBezTo>
                    <a:pt x="13664" y="15416"/>
                    <a:pt x="13625" y="15545"/>
                    <a:pt x="13597" y="15717"/>
                  </a:cubicBezTo>
                  <a:cubicBezTo>
                    <a:pt x="13569" y="15846"/>
                    <a:pt x="13546" y="16060"/>
                    <a:pt x="13535" y="16232"/>
                  </a:cubicBezTo>
                  <a:cubicBezTo>
                    <a:pt x="13524" y="16447"/>
                    <a:pt x="13518" y="16662"/>
                    <a:pt x="13518" y="16876"/>
                  </a:cubicBezTo>
                  <a:cubicBezTo>
                    <a:pt x="13518" y="17478"/>
                    <a:pt x="13541" y="17907"/>
                    <a:pt x="13591" y="18122"/>
                  </a:cubicBezTo>
                  <a:cubicBezTo>
                    <a:pt x="13636" y="18336"/>
                    <a:pt x="13692" y="18465"/>
                    <a:pt x="13754" y="18465"/>
                  </a:cubicBezTo>
                  <a:cubicBezTo>
                    <a:pt x="13816" y="18465"/>
                    <a:pt x="13872" y="18336"/>
                    <a:pt x="13923" y="18036"/>
                  </a:cubicBezTo>
                  <a:cubicBezTo>
                    <a:pt x="13973" y="17778"/>
                    <a:pt x="14007" y="17478"/>
                    <a:pt x="14029" y="17134"/>
                  </a:cubicBezTo>
                  <a:lnTo>
                    <a:pt x="14029" y="15116"/>
                  </a:lnTo>
                  <a:close/>
                  <a:moveTo>
                    <a:pt x="16192" y="10220"/>
                  </a:moveTo>
                  <a:lnTo>
                    <a:pt x="15720" y="10220"/>
                  </a:lnTo>
                  <a:lnTo>
                    <a:pt x="15720" y="16189"/>
                  </a:lnTo>
                  <a:cubicBezTo>
                    <a:pt x="15720" y="16833"/>
                    <a:pt x="15737" y="17306"/>
                    <a:pt x="15776" y="17563"/>
                  </a:cubicBezTo>
                  <a:cubicBezTo>
                    <a:pt x="15815" y="17821"/>
                    <a:pt x="15866" y="17950"/>
                    <a:pt x="15933" y="17950"/>
                  </a:cubicBezTo>
                  <a:cubicBezTo>
                    <a:pt x="15984" y="17950"/>
                    <a:pt x="16034" y="17907"/>
                    <a:pt x="16085" y="17821"/>
                  </a:cubicBezTo>
                  <a:cubicBezTo>
                    <a:pt x="16135" y="17735"/>
                    <a:pt x="16175" y="17649"/>
                    <a:pt x="16203" y="17478"/>
                  </a:cubicBezTo>
                  <a:lnTo>
                    <a:pt x="16287" y="20441"/>
                  </a:lnTo>
                  <a:cubicBezTo>
                    <a:pt x="16242" y="20612"/>
                    <a:pt x="16175" y="20784"/>
                    <a:pt x="16090" y="20956"/>
                  </a:cubicBezTo>
                  <a:cubicBezTo>
                    <a:pt x="16001" y="21128"/>
                    <a:pt x="15905" y="21213"/>
                    <a:pt x="15810" y="21213"/>
                  </a:cubicBezTo>
                  <a:cubicBezTo>
                    <a:pt x="15568" y="21213"/>
                    <a:pt x="15400" y="20870"/>
                    <a:pt x="15304" y="20140"/>
                  </a:cubicBezTo>
                  <a:cubicBezTo>
                    <a:pt x="15203" y="19453"/>
                    <a:pt x="15158" y="18379"/>
                    <a:pt x="15158" y="16919"/>
                  </a:cubicBezTo>
                  <a:lnTo>
                    <a:pt x="15158" y="10220"/>
                  </a:lnTo>
                  <a:lnTo>
                    <a:pt x="14866" y="10220"/>
                  </a:lnTo>
                  <a:lnTo>
                    <a:pt x="14866" y="7085"/>
                  </a:lnTo>
                  <a:lnTo>
                    <a:pt x="15158" y="7085"/>
                  </a:lnTo>
                  <a:lnTo>
                    <a:pt x="15158" y="2791"/>
                  </a:lnTo>
                  <a:lnTo>
                    <a:pt x="15725" y="2791"/>
                  </a:lnTo>
                  <a:lnTo>
                    <a:pt x="15725" y="7085"/>
                  </a:lnTo>
                  <a:lnTo>
                    <a:pt x="16197" y="7085"/>
                  </a:lnTo>
                  <a:lnTo>
                    <a:pt x="16197" y="10220"/>
                  </a:lnTo>
                  <a:close/>
                  <a:moveTo>
                    <a:pt x="16871" y="4294"/>
                  </a:moveTo>
                  <a:cubicBezTo>
                    <a:pt x="16776" y="4294"/>
                    <a:pt x="16697" y="4080"/>
                    <a:pt x="16646" y="3650"/>
                  </a:cubicBezTo>
                  <a:cubicBezTo>
                    <a:pt x="16596" y="3221"/>
                    <a:pt x="16568" y="2705"/>
                    <a:pt x="16568" y="2147"/>
                  </a:cubicBezTo>
                  <a:cubicBezTo>
                    <a:pt x="16568" y="1546"/>
                    <a:pt x="16596" y="1031"/>
                    <a:pt x="16646" y="644"/>
                  </a:cubicBezTo>
                  <a:cubicBezTo>
                    <a:pt x="16697" y="215"/>
                    <a:pt x="16776" y="0"/>
                    <a:pt x="16866" y="0"/>
                  </a:cubicBezTo>
                  <a:cubicBezTo>
                    <a:pt x="16961" y="0"/>
                    <a:pt x="17034" y="215"/>
                    <a:pt x="17085" y="601"/>
                  </a:cubicBezTo>
                  <a:cubicBezTo>
                    <a:pt x="17135" y="1031"/>
                    <a:pt x="17163" y="1546"/>
                    <a:pt x="17163" y="2147"/>
                  </a:cubicBezTo>
                  <a:cubicBezTo>
                    <a:pt x="17163" y="2748"/>
                    <a:pt x="17135" y="3264"/>
                    <a:pt x="17085" y="3693"/>
                  </a:cubicBezTo>
                  <a:cubicBezTo>
                    <a:pt x="17045" y="4122"/>
                    <a:pt x="16972" y="4294"/>
                    <a:pt x="16871" y="4294"/>
                  </a:cubicBezTo>
                  <a:close/>
                  <a:moveTo>
                    <a:pt x="16585" y="21256"/>
                  </a:moveTo>
                  <a:lnTo>
                    <a:pt x="16585" y="7085"/>
                  </a:lnTo>
                  <a:lnTo>
                    <a:pt x="17158" y="7085"/>
                  </a:lnTo>
                  <a:lnTo>
                    <a:pt x="17158" y="21256"/>
                  </a:lnTo>
                  <a:lnTo>
                    <a:pt x="16585" y="21256"/>
                  </a:lnTo>
                  <a:close/>
                  <a:moveTo>
                    <a:pt x="19477" y="14085"/>
                  </a:moveTo>
                  <a:cubicBezTo>
                    <a:pt x="19477" y="15245"/>
                    <a:pt x="19455" y="16275"/>
                    <a:pt x="19404" y="17220"/>
                  </a:cubicBezTo>
                  <a:cubicBezTo>
                    <a:pt x="19354" y="18165"/>
                    <a:pt x="19286" y="18938"/>
                    <a:pt x="19196" y="19582"/>
                  </a:cubicBezTo>
                  <a:cubicBezTo>
                    <a:pt x="19106" y="20226"/>
                    <a:pt x="19005" y="20741"/>
                    <a:pt x="18887" y="21085"/>
                  </a:cubicBezTo>
                  <a:cubicBezTo>
                    <a:pt x="18769" y="21428"/>
                    <a:pt x="18640" y="21600"/>
                    <a:pt x="18505" y="21600"/>
                  </a:cubicBezTo>
                  <a:cubicBezTo>
                    <a:pt x="18371" y="21600"/>
                    <a:pt x="18241" y="21428"/>
                    <a:pt x="18124" y="21128"/>
                  </a:cubicBezTo>
                  <a:cubicBezTo>
                    <a:pt x="18006" y="20784"/>
                    <a:pt x="17905" y="20355"/>
                    <a:pt x="17820" y="19711"/>
                  </a:cubicBezTo>
                  <a:cubicBezTo>
                    <a:pt x="17736" y="19109"/>
                    <a:pt x="17669" y="18336"/>
                    <a:pt x="17618" y="17435"/>
                  </a:cubicBezTo>
                  <a:cubicBezTo>
                    <a:pt x="17568" y="16533"/>
                    <a:pt x="17545" y="15502"/>
                    <a:pt x="17545" y="14386"/>
                  </a:cubicBezTo>
                  <a:cubicBezTo>
                    <a:pt x="17545" y="13183"/>
                    <a:pt x="17568" y="12110"/>
                    <a:pt x="17618" y="11165"/>
                  </a:cubicBezTo>
                  <a:cubicBezTo>
                    <a:pt x="17669" y="10220"/>
                    <a:pt x="17736" y="9404"/>
                    <a:pt x="17826" y="8760"/>
                  </a:cubicBezTo>
                  <a:cubicBezTo>
                    <a:pt x="17916" y="8116"/>
                    <a:pt x="18017" y="7601"/>
                    <a:pt x="18135" y="7257"/>
                  </a:cubicBezTo>
                  <a:cubicBezTo>
                    <a:pt x="18253" y="6914"/>
                    <a:pt x="18382" y="6742"/>
                    <a:pt x="18517" y="6742"/>
                  </a:cubicBezTo>
                  <a:cubicBezTo>
                    <a:pt x="18651" y="6742"/>
                    <a:pt x="18781" y="6914"/>
                    <a:pt x="18899" y="7214"/>
                  </a:cubicBezTo>
                  <a:cubicBezTo>
                    <a:pt x="19017" y="7515"/>
                    <a:pt x="19118" y="7987"/>
                    <a:pt x="19202" y="8631"/>
                  </a:cubicBezTo>
                  <a:cubicBezTo>
                    <a:pt x="19286" y="9233"/>
                    <a:pt x="19354" y="10006"/>
                    <a:pt x="19404" y="10907"/>
                  </a:cubicBezTo>
                  <a:cubicBezTo>
                    <a:pt x="19455" y="11809"/>
                    <a:pt x="19477" y="12883"/>
                    <a:pt x="19477" y="14085"/>
                  </a:cubicBezTo>
                  <a:close/>
                  <a:moveTo>
                    <a:pt x="18893" y="14214"/>
                  </a:moveTo>
                  <a:cubicBezTo>
                    <a:pt x="18893" y="13441"/>
                    <a:pt x="18882" y="12797"/>
                    <a:pt x="18865" y="12239"/>
                  </a:cubicBezTo>
                  <a:cubicBezTo>
                    <a:pt x="18842" y="11680"/>
                    <a:pt x="18814" y="11251"/>
                    <a:pt x="18781" y="10907"/>
                  </a:cubicBezTo>
                  <a:cubicBezTo>
                    <a:pt x="18747" y="10564"/>
                    <a:pt x="18702" y="10306"/>
                    <a:pt x="18657" y="10134"/>
                  </a:cubicBezTo>
                  <a:cubicBezTo>
                    <a:pt x="18612" y="9963"/>
                    <a:pt x="18562" y="9920"/>
                    <a:pt x="18517" y="9920"/>
                  </a:cubicBezTo>
                  <a:cubicBezTo>
                    <a:pt x="18466" y="9920"/>
                    <a:pt x="18421" y="10006"/>
                    <a:pt x="18376" y="10134"/>
                  </a:cubicBezTo>
                  <a:cubicBezTo>
                    <a:pt x="18331" y="10263"/>
                    <a:pt x="18292" y="10521"/>
                    <a:pt x="18258" y="10821"/>
                  </a:cubicBezTo>
                  <a:cubicBezTo>
                    <a:pt x="18225" y="11165"/>
                    <a:pt x="18197" y="11594"/>
                    <a:pt x="18174" y="12153"/>
                  </a:cubicBezTo>
                  <a:cubicBezTo>
                    <a:pt x="18152" y="12711"/>
                    <a:pt x="18146" y="13355"/>
                    <a:pt x="18146" y="14214"/>
                  </a:cubicBezTo>
                  <a:cubicBezTo>
                    <a:pt x="18146" y="15631"/>
                    <a:pt x="18185" y="16705"/>
                    <a:pt x="18264" y="17349"/>
                  </a:cubicBezTo>
                  <a:cubicBezTo>
                    <a:pt x="18343" y="18036"/>
                    <a:pt x="18432" y="18336"/>
                    <a:pt x="18528" y="18336"/>
                  </a:cubicBezTo>
                  <a:cubicBezTo>
                    <a:pt x="18578" y="18336"/>
                    <a:pt x="18623" y="18250"/>
                    <a:pt x="18668" y="18122"/>
                  </a:cubicBezTo>
                  <a:cubicBezTo>
                    <a:pt x="18713" y="17993"/>
                    <a:pt x="18753" y="17735"/>
                    <a:pt x="18786" y="17435"/>
                  </a:cubicBezTo>
                  <a:cubicBezTo>
                    <a:pt x="18820" y="17091"/>
                    <a:pt x="18848" y="16662"/>
                    <a:pt x="18871" y="16146"/>
                  </a:cubicBezTo>
                  <a:cubicBezTo>
                    <a:pt x="18882" y="15631"/>
                    <a:pt x="18893" y="14987"/>
                    <a:pt x="18893" y="14214"/>
                  </a:cubicBezTo>
                  <a:close/>
                  <a:moveTo>
                    <a:pt x="20404" y="21256"/>
                  </a:moveTo>
                  <a:lnTo>
                    <a:pt x="19831" y="21256"/>
                  </a:lnTo>
                  <a:lnTo>
                    <a:pt x="19831" y="7085"/>
                  </a:lnTo>
                  <a:lnTo>
                    <a:pt x="20275" y="7085"/>
                  </a:lnTo>
                  <a:lnTo>
                    <a:pt x="20342" y="8846"/>
                  </a:lnTo>
                  <a:cubicBezTo>
                    <a:pt x="20426" y="8202"/>
                    <a:pt x="20516" y="7687"/>
                    <a:pt x="20617" y="7300"/>
                  </a:cubicBezTo>
                  <a:cubicBezTo>
                    <a:pt x="20718" y="6914"/>
                    <a:pt x="20831" y="6742"/>
                    <a:pt x="20954" y="6742"/>
                  </a:cubicBezTo>
                  <a:cubicBezTo>
                    <a:pt x="21162" y="6742"/>
                    <a:pt x="21319" y="7171"/>
                    <a:pt x="21432" y="8030"/>
                  </a:cubicBezTo>
                  <a:cubicBezTo>
                    <a:pt x="21544" y="8889"/>
                    <a:pt x="21600" y="10177"/>
                    <a:pt x="21600" y="11852"/>
                  </a:cubicBezTo>
                  <a:lnTo>
                    <a:pt x="21600" y="21214"/>
                  </a:lnTo>
                  <a:lnTo>
                    <a:pt x="21027" y="21214"/>
                  </a:lnTo>
                  <a:lnTo>
                    <a:pt x="21027" y="12281"/>
                  </a:lnTo>
                  <a:cubicBezTo>
                    <a:pt x="21027" y="11594"/>
                    <a:pt x="21005" y="11036"/>
                    <a:pt x="20965" y="10650"/>
                  </a:cubicBezTo>
                  <a:cubicBezTo>
                    <a:pt x="20920" y="10263"/>
                    <a:pt x="20859" y="10048"/>
                    <a:pt x="20780" y="10048"/>
                  </a:cubicBezTo>
                  <a:cubicBezTo>
                    <a:pt x="20718" y="10048"/>
                    <a:pt x="20651" y="10177"/>
                    <a:pt x="20583" y="10478"/>
                  </a:cubicBezTo>
                  <a:cubicBezTo>
                    <a:pt x="20516" y="10736"/>
                    <a:pt x="20454" y="11122"/>
                    <a:pt x="20404" y="11551"/>
                  </a:cubicBezTo>
                  <a:lnTo>
                    <a:pt x="20404" y="21256"/>
                  </a:ln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dirty="0"/>
            </a:p>
          </p:txBody>
        </p:sp>
        <p:sp>
          <p:nvSpPr>
            <p:cNvPr id="20" name="Shape">
              <a:extLst>
                <a:ext uri="{FF2B5EF4-FFF2-40B4-BE49-F238E27FC236}">
                  <a16:creationId xmlns:a16="http://schemas.microsoft.com/office/drawing/2014/main" id="{0B392E61-3EFC-65F1-3EB0-02D9B0E12CD7}"/>
                </a:ext>
              </a:extLst>
            </p:cNvPr>
            <p:cNvSpPr/>
            <p:nvPr userDrawn="1"/>
          </p:nvSpPr>
          <p:spPr>
            <a:xfrm>
              <a:off x="5032172" y="1021854"/>
              <a:ext cx="1051185" cy="54958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5954" y="0"/>
                  </a:moveTo>
                  <a:cubicBezTo>
                    <a:pt x="13287" y="0"/>
                    <a:pt x="11002" y="3514"/>
                    <a:pt x="10441" y="8443"/>
                  </a:cubicBezTo>
                  <a:cubicBezTo>
                    <a:pt x="9052" y="8229"/>
                    <a:pt x="6050" y="7757"/>
                    <a:pt x="5198" y="7671"/>
                  </a:cubicBezTo>
                  <a:cubicBezTo>
                    <a:pt x="5154" y="7671"/>
                    <a:pt x="5109" y="7671"/>
                    <a:pt x="5041" y="7671"/>
                  </a:cubicBezTo>
                  <a:cubicBezTo>
                    <a:pt x="4638" y="7671"/>
                    <a:pt x="4280" y="7886"/>
                    <a:pt x="4033" y="8357"/>
                  </a:cubicBezTo>
                  <a:cubicBezTo>
                    <a:pt x="3563" y="9214"/>
                    <a:pt x="3563" y="10457"/>
                    <a:pt x="3563" y="10843"/>
                  </a:cubicBezTo>
                  <a:cubicBezTo>
                    <a:pt x="3563" y="11271"/>
                    <a:pt x="3563" y="12514"/>
                    <a:pt x="4033" y="13329"/>
                  </a:cubicBezTo>
                  <a:cubicBezTo>
                    <a:pt x="4280" y="13800"/>
                    <a:pt x="4638" y="14014"/>
                    <a:pt x="5041" y="14014"/>
                  </a:cubicBezTo>
                  <a:cubicBezTo>
                    <a:pt x="5086" y="14014"/>
                    <a:pt x="5131" y="14014"/>
                    <a:pt x="5198" y="14014"/>
                  </a:cubicBezTo>
                  <a:cubicBezTo>
                    <a:pt x="5803" y="13929"/>
                    <a:pt x="7417" y="13714"/>
                    <a:pt x="8313" y="13543"/>
                  </a:cubicBezTo>
                  <a:lnTo>
                    <a:pt x="9657" y="13329"/>
                  </a:lnTo>
                  <a:cubicBezTo>
                    <a:pt x="9971" y="13286"/>
                    <a:pt x="10262" y="13243"/>
                    <a:pt x="10464" y="13200"/>
                  </a:cubicBezTo>
                  <a:cubicBezTo>
                    <a:pt x="11046" y="18043"/>
                    <a:pt x="13332" y="21557"/>
                    <a:pt x="15954" y="21557"/>
                  </a:cubicBezTo>
                  <a:cubicBezTo>
                    <a:pt x="19068" y="21557"/>
                    <a:pt x="21600" y="16714"/>
                    <a:pt x="21600" y="10757"/>
                  </a:cubicBezTo>
                  <a:cubicBezTo>
                    <a:pt x="21600" y="4843"/>
                    <a:pt x="19068" y="0"/>
                    <a:pt x="15954" y="0"/>
                  </a:cubicBezTo>
                  <a:close/>
                  <a:moveTo>
                    <a:pt x="15954" y="17229"/>
                  </a:moveTo>
                  <a:cubicBezTo>
                    <a:pt x="14094" y="17229"/>
                    <a:pt x="12593" y="14357"/>
                    <a:pt x="12593" y="10800"/>
                  </a:cubicBezTo>
                  <a:cubicBezTo>
                    <a:pt x="12593" y="7243"/>
                    <a:pt x="14094" y="4371"/>
                    <a:pt x="15954" y="4371"/>
                  </a:cubicBezTo>
                  <a:cubicBezTo>
                    <a:pt x="17813" y="4371"/>
                    <a:pt x="19315" y="7243"/>
                    <a:pt x="19315" y="10800"/>
                  </a:cubicBezTo>
                  <a:cubicBezTo>
                    <a:pt x="19315" y="14357"/>
                    <a:pt x="17813" y="17229"/>
                    <a:pt x="15954" y="17229"/>
                  </a:cubicBezTo>
                  <a:close/>
                  <a:moveTo>
                    <a:pt x="9007" y="15514"/>
                  </a:moveTo>
                  <a:lnTo>
                    <a:pt x="9007" y="20014"/>
                  </a:lnTo>
                  <a:cubicBezTo>
                    <a:pt x="8627" y="20443"/>
                    <a:pt x="8134" y="20786"/>
                    <a:pt x="7506" y="21129"/>
                  </a:cubicBezTo>
                  <a:cubicBezTo>
                    <a:pt x="6879" y="21429"/>
                    <a:pt x="6207" y="21600"/>
                    <a:pt x="5467" y="21600"/>
                  </a:cubicBezTo>
                  <a:cubicBezTo>
                    <a:pt x="4324" y="21600"/>
                    <a:pt x="3339" y="21171"/>
                    <a:pt x="2532" y="20271"/>
                  </a:cubicBezTo>
                  <a:cubicBezTo>
                    <a:pt x="1725" y="19371"/>
                    <a:pt x="1098" y="18129"/>
                    <a:pt x="650" y="16500"/>
                  </a:cubicBezTo>
                  <a:cubicBezTo>
                    <a:pt x="224" y="14871"/>
                    <a:pt x="0" y="12986"/>
                    <a:pt x="0" y="10800"/>
                  </a:cubicBezTo>
                  <a:cubicBezTo>
                    <a:pt x="0" y="8657"/>
                    <a:pt x="246" y="6729"/>
                    <a:pt x="717" y="5143"/>
                  </a:cubicBezTo>
                  <a:cubicBezTo>
                    <a:pt x="1210" y="3514"/>
                    <a:pt x="1860" y="2271"/>
                    <a:pt x="2711" y="1371"/>
                  </a:cubicBezTo>
                  <a:cubicBezTo>
                    <a:pt x="3563" y="471"/>
                    <a:pt x="4549" y="43"/>
                    <a:pt x="5646" y="43"/>
                  </a:cubicBezTo>
                  <a:cubicBezTo>
                    <a:pt x="6229" y="43"/>
                    <a:pt x="6767" y="171"/>
                    <a:pt x="7282" y="386"/>
                  </a:cubicBezTo>
                  <a:cubicBezTo>
                    <a:pt x="7798" y="600"/>
                    <a:pt x="8246" y="900"/>
                    <a:pt x="8627" y="1243"/>
                  </a:cubicBezTo>
                  <a:lnTo>
                    <a:pt x="8402" y="4843"/>
                  </a:lnTo>
                  <a:cubicBezTo>
                    <a:pt x="8022" y="4500"/>
                    <a:pt x="7596" y="4200"/>
                    <a:pt x="7125" y="3986"/>
                  </a:cubicBezTo>
                  <a:cubicBezTo>
                    <a:pt x="6655" y="3771"/>
                    <a:pt x="6162" y="3643"/>
                    <a:pt x="5624" y="3643"/>
                  </a:cubicBezTo>
                  <a:cubicBezTo>
                    <a:pt x="4817" y="3643"/>
                    <a:pt x="4168" y="3943"/>
                    <a:pt x="3630" y="4586"/>
                  </a:cubicBezTo>
                  <a:cubicBezTo>
                    <a:pt x="3115" y="5186"/>
                    <a:pt x="2734" y="6043"/>
                    <a:pt x="2487" y="7114"/>
                  </a:cubicBezTo>
                  <a:cubicBezTo>
                    <a:pt x="2241" y="8186"/>
                    <a:pt x="2106" y="9386"/>
                    <a:pt x="2106" y="10714"/>
                  </a:cubicBezTo>
                  <a:cubicBezTo>
                    <a:pt x="2106" y="12129"/>
                    <a:pt x="2241" y="13371"/>
                    <a:pt x="2487" y="14443"/>
                  </a:cubicBezTo>
                  <a:cubicBezTo>
                    <a:pt x="2734" y="15514"/>
                    <a:pt x="3115" y="16371"/>
                    <a:pt x="3607" y="17014"/>
                  </a:cubicBezTo>
                  <a:cubicBezTo>
                    <a:pt x="4100" y="17614"/>
                    <a:pt x="4728" y="17957"/>
                    <a:pt x="5490" y="17957"/>
                  </a:cubicBezTo>
                  <a:cubicBezTo>
                    <a:pt x="5714" y="17957"/>
                    <a:pt x="5960" y="17914"/>
                    <a:pt x="6207" y="17871"/>
                  </a:cubicBezTo>
                  <a:cubicBezTo>
                    <a:pt x="6453" y="17829"/>
                    <a:pt x="6722" y="17743"/>
                    <a:pt x="6968" y="17614"/>
                  </a:cubicBezTo>
                  <a:lnTo>
                    <a:pt x="6968" y="15814"/>
                  </a:lnTo>
                  <a:cubicBezTo>
                    <a:pt x="7439" y="15729"/>
                    <a:pt x="7887" y="15686"/>
                    <a:pt x="8246" y="15643"/>
                  </a:cubicBezTo>
                  <a:lnTo>
                    <a:pt x="9007" y="15514"/>
                  </a:lnTo>
                  <a:close/>
                </a:path>
              </a:pathLst>
            </a:custGeom>
            <a:solidFill>
              <a:srgbClr val="008C58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dirty="0"/>
            </a:p>
          </p:txBody>
        </p:sp>
      </p:grpSp>
      <p:sp>
        <p:nvSpPr>
          <p:cNvPr id="21" name="Shape">
            <a:extLst>
              <a:ext uri="{FF2B5EF4-FFF2-40B4-BE49-F238E27FC236}">
                <a16:creationId xmlns:a16="http://schemas.microsoft.com/office/drawing/2014/main" id="{169A3203-F6B1-C529-A99B-B472ADEAA803}"/>
              </a:ext>
            </a:extLst>
          </p:cNvPr>
          <p:cNvSpPr/>
          <p:nvPr userDrawn="1"/>
        </p:nvSpPr>
        <p:spPr>
          <a:xfrm>
            <a:off x="1994193" y="640199"/>
            <a:ext cx="226449" cy="19522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67" h="20569" extrusionOk="0">
                <a:moveTo>
                  <a:pt x="1276" y="2502"/>
                </a:moveTo>
                <a:cubicBezTo>
                  <a:pt x="3176" y="-371"/>
                  <a:pt x="6676" y="-945"/>
                  <a:pt x="8976" y="1698"/>
                </a:cubicBezTo>
                <a:cubicBezTo>
                  <a:pt x="9476" y="2272"/>
                  <a:pt x="9876" y="2961"/>
                  <a:pt x="10376" y="3651"/>
                </a:cubicBezTo>
                <a:cubicBezTo>
                  <a:pt x="10876" y="2961"/>
                  <a:pt x="11276" y="2272"/>
                  <a:pt x="11776" y="1698"/>
                </a:cubicBezTo>
                <a:cubicBezTo>
                  <a:pt x="14076" y="-945"/>
                  <a:pt x="17676" y="-371"/>
                  <a:pt x="19476" y="2502"/>
                </a:cubicBezTo>
                <a:cubicBezTo>
                  <a:pt x="21176" y="5144"/>
                  <a:pt x="21076" y="7902"/>
                  <a:pt x="19876" y="10659"/>
                </a:cubicBezTo>
                <a:cubicBezTo>
                  <a:pt x="18676" y="13302"/>
                  <a:pt x="16976" y="15485"/>
                  <a:pt x="14976" y="17323"/>
                </a:cubicBezTo>
                <a:cubicBezTo>
                  <a:pt x="13876" y="18357"/>
                  <a:pt x="12376" y="19391"/>
                  <a:pt x="11076" y="20310"/>
                </a:cubicBezTo>
                <a:cubicBezTo>
                  <a:pt x="10676" y="20655"/>
                  <a:pt x="10176" y="20655"/>
                  <a:pt x="9776" y="20310"/>
                </a:cubicBezTo>
                <a:cubicBezTo>
                  <a:pt x="8476" y="19391"/>
                  <a:pt x="6976" y="18357"/>
                  <a:pt x="5876" y="17323"/>
                </a:cubicBezTo>
                <a:cubicBezTo>
                  <a:pt x="3876" y="15485"/>
                  <a:pt x="2176" y="13417"/>
                  <a:pt x="976" y="10659"/>
                </a:cubicBezTo>
                <a:cubicBezTo>
                  <a:pt x="-324" y="7902"/>
                  <a:pt x="-424" y="5144"/>
                  <a:pt x="1276" y="2502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 dirty="0"/>
          </a:p>
        </p:txBody>
      </p:sp>
      <p:sp>
        <p:nvSpPr>
          <p:cNvPr id="22" name="Shape">
            <a:extLst>
              <a:ext uri="{FF2B5EF4-FFF2-40B4-BE49-F238E27FC236}">
                <a16:creationId xmlns:a16="http://schemas.microsoft.com/office/drawing/2014/main" id="{62C1F269-AA70-251C-2337-E35BB1EFD1B9}"/>
              </a:ext>
            </a:extLst>
          </p:cNvPr>
          <p:cNvSpPr/>
          <p:nvPr userDrawn="1"/>
        </p:nvSpPr>
        <p:spPr>
          <a:xfrm>
            <a:off x="4876102" y="3616960"/>
            <a:ext cx="4267898" cy="260084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585" y="0"/>
                </a:moveTo>
                <a:cubicBezTo>
                  <a:pt x="19673" y="0"/>
                  <a:pt x="20698" y="434"/>
                  <a:pt x="21600" y="1199"/>
                </a:cubicBezTo>
                <a:lnTo>
                  <a:pt x="21600" y="6677"/>
                </a:lnTo>
                <a:cubicBezTo>
                  <a:pt x="20879" y="5261"/>
                  <a:pt x="19796" y="4352"/>
                  <a:pt x="18585" y="4352"/>
                </a:cubicBezTo>
                <a:cubicBezTo>
                  <a:pt x="16418" y="4352"/>
                  <a:pt x="14658" y="7240"/>
                  <a:pt x="14658" y="10796"/>
                </a:cubicBezTo>
                <a:cubicBezTo>
                  <a:pt x="14658" y="14344"/>
                  <a:pt x="16418" y="17240"/>
                  <a:pt x="18585" y="17240"/>
                </a:cubicBezTo>
                <a:cubicBezTo>
                  <a:pt x="19796" y="17240"/>
                  <a:pt x="20879" y="16339"/>
                  <a:pt x="21600" y="14915"/>
                </a:cubicBezTo>
                <a:lnTo>
                  <a:pt x="21600" y="20393"/>
                </a:lnTo>
                <a:cubicBezTo>
                  <a:pt x="20698" y="21158"/>
                  <a:pt x="19668" y="21592"/>
                  <a:pt x="18585" y="21592"/>
                </a:cubicBezTo>
                <a:cubicBezTo>
                  <a:pt x="15511" y="21592"/>
                  <a:pt x="12864" y="18109"/>
                  <a:pt x="12178" y="13250"/>
                </a:cubicBezTo>
                <a:cubicBezTo>
                  <a:pt x="11932" y="13282"/>
                  <a:pt x="11609" y="13322"/>
                  <a:pt x="11236" y="13370"/>
                </a:cubicBezTo>
                <a:lnTo>
                  <a:pt x="9677" y="13571"/>
                </a:lnTo>
                <a:cubicBezTo>
                  <a:pt x="8628" y="13708"/>
                  <a:pt x="6760" y="13949"/>
                  <a:pt x="6050" y="14030"/>
                </a:cubicBezTo>
                <a:cubicBezTo>
                  <a:pt x="5991" y="14038"/>
                  <a:pt x="5932" y="14038"/>
                  <a:pt x="5873" y="14038"/>
                </a:cubicBezTo>
                <a:cubicBezTo>
                  <a:pt x="5393" y="14038"/>
                  <a:pt x="4996" y="13805"/>
                  <a:pt x="4697" y="13346"/>
                </a:cubicBezTo>
                <a:cubicBezTo>
                  <a:pt x="4152" y="12509"/>
                  <a:pt x="4152" y="11263"/>
                  <a:pt x="4152" y="10852"/>
                </a:cubicBezTo>
                <a:cubicBezTo>
                  <a:pt x="4152" y="10442"/>
                  <a:pt x="4152" y="9195"/>
                  <a:pt x="4697" y="8350"/>
                </a:cubicBezTo>
                <a:cubicBezTo>
                  <a:pt x="4996" y="7892"/>
                  <a:pt x="5393" y="7659"/>
                  <a:pt x="5873" y="7659"/>
                </a:cubicBezTo>
                <a:cubicBezTo>
                  <a:pt x="5927" y="7659"/>
                  <a:pt x="5986" y="7659"/>
                  <a:pt x="6045" y="7667"/>
                </a:cubicBezTo>
                <a:cubicBezTo>
                  <a:pt x="7045" y="7779"/>
                  <a:pt x="10550" y="8238"/>
                  <a:pt x="12158" y="8447"/>
                </a:cubicBezTo>
                <a:cubicBezTo>
                  <a:pt x="12825" y="3532"/>
                  <a:pt x="15477" y="0"/>
                  <a:pt x="18585" y="0"/>
                </a:cubicBezTo>
                <a:close/>
                <a:moveTo>
                  <a:pt x="2937" y="20257"/>
                </a:moveTo>
                <a:cubicBezTo>
                  <a:pt x="3888" y="21149"/>
                  <a:pt x="5030" y="21600"/>
                  <a:pt x="6368" y="21600"/>
                </a:cubicBezTo>
                <a:cubicBezTo>
                  <a:pt x="7236" y="21600"/>
                  <a:pt x="8030" y="21447"/>
                  <a:pt x="8756" y="21133"/>
                </a:cubicBezTo>
                <a:cubicBezTo>
                  <a:pt x="9481" y="20820"/>
                  <a:pt x="10065" y="20458"/>
                  <a:pt x="10501" y="20031"/>
                </a:cubicBezTo>
                <a:lnTo>
                  <a:pt x="10501" y="15542"/>
                </a:lnTo>
                <a:lnTo>
                  <a:pt x="9672" y="15647"/>
                </a:lnTo>
                <a:cubicBezTo>
                  <a:pt x="9266" y="15703"/>
                  <a:pt x="8731" y="15768"/>
                  <a:pt x="8187" y="15840"/>
                </a:cubicBezTo>
                <a:lnTo>
                  <a:pt x="8187" y="17634"/>
                </a:lnTo>
                <a:cubicBezTo>
                  <a:pt x="7878" y="17731"/>
                  <a:pt x="7579" y="17811"/>
                  <a:pt x="7290" y="17867"/>
                </a:cubicBezTo>
                <a:cubicBezTo>
                  <a:pt x="6996" y="17924"/>
                  <a:pt x="6721" y="17956"/>
                  <a:pt x="6456" y="17956"/>
                </a:cubicBezTo>
                <a:cubicBezTo>
                  <a:pt x="5584" y="17956"/>
                  <a:pt x="4853" y="17650"/>
                  <a:pt x="4270" y="17031"/>
                </a:cubicBezTo>
                <a:cubicBezTo>
                  <a:pt x="3687" y="16411"/>
                  <a:pt x="3250" y="15558"/>
                  <a:pt x="2956" y="14472"/>
                </a:cubicBezTo>
                <a:cubicBezTo>
                  <a:pt x="2662" y="13386"/>
                  <a:pt x="2520" y="12139"/>
                  <a:pt x="2520" y="10724"/>
                </a:cubicBezTo>
                <a:cubicBezTo>
                  <a:pt x="2520" y="9380"/>
                  <a:pt x="2667" y="8173"/>
                  <a:pt x="2951" y="7112"/>
                </a:cubicBezTo>
                <a:cubicBezTo>
                  <a:pt x="3240" y="6050"/>
                  <a:pt x="3687" y="5213"/>
                  <a:pt x="4290" y="4594"/>
                </a:cubicBezTo>
                <a:cubicBezTo>
                  <a:pt x="4893" y="3974"/>
                  <a:pt x="5662" y="3668"/>
                  <a:pt x="6604" y="3668"/>
                </a:cubicBezTo>
                <a:cubicBezTo>
                  <a:pt x="7216" y="3668"/>
                  <a:pt x="7795" y="3781"/>
                  <a:pt x="8344" y="3998"/>
                </a:cubicBezTo>
                <a:cubicBezTo>
                  <a:pt x="8888" y="4223"/>
                  <a:pt x="9388" y="4505"/>
                  <a:pt x="9839" y="4851"/>
                </a:cubicBezTo>
                <a:lnTo>
                  <a:pt x="10094" y="1239"/>
                </a:lnTo>
                <a:cubicBezTo>
                  <a:pt x="9663" y="885"/>
                  <a:pt x="9138" y="595"/>
                  <a:pt x="8525" y="362"/>
                </a:cubicBezTo>
                <a:cubicBezTo>
                  <a:pt x="7912" y="137"/>
                  <a:pt x="7275" y="24"/>
                  <a:pt x="6608" y="24"/>
                </a:cubicBezTo>
                <a:cubicBezTo>
                  <a:pt x="5314" y="24"/>
                  <a:pt x="4172" y="467"/>
                  <a:pt x="3177" y="1360"/>
                </a:cubicBezTo>
                <a:cubicBezTo>
                  <a:pt x="2182" y="2253"/>
                  <a:pt x="1407" y="3499"/>
                  <a:pt x="843" y="5116"/>
                </a:cubicBezTo>
                <a:cubicBezTo>
                  <a:pt x="279" y="6733"/>
                  <a:pt x="0" y="8624"/>
                  <a:pt x="0" y="10788"/>
                </a:cubicBezTo>
                <a:cubicBezTo>
                  <a:pt x="0" y="12968"/>
                  <a:pt x="255" y="14875"/>
                  <a:pt x="760" y="16492"/>
                </a:cubicBezTo>
                <a:cubicBezTo>
                  <a:pt x="1260" y="18109"/>
                  <a:pt x="1985" y="19364"/>
                  <a:pt x="2937" y="20257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 dirty="0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D8A31BF1-E2BA-D818-1121-63E6A3463DFE}"/>
              </a:ext>
            </a:extLst>
          </p:cNvPr>
          <p:cNvSpPr txBox="1"/>
          <p:nvPr userDrawn="1"/>
        </p:nvSpPr>
        <p:spPr>
          <a:xfrm>
            <a:off x="555570" y="1772442"/>
            <a:ext cx="741940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200" b="0" i="0" dirty="0">
                <a:solidFill>
                  <a:srgbClr val="FFFFFF">
                    <a:alpha val="40000"/>
                  </a:srgbClr>
                </a:solidFill>
                <a:effectLst/>
                <a:latin typeface="+mj-lt"/>
              </a:rPr>
              <a:t>Free Templates &amp; Infographics for PowerPoint and Google Slides</a:t>
            </a:r>
            <a:endParaRPr lang="en-US" sz="2200" dirty="0">
              <a:solidFill>
                <a:schemeClr val="bg1">
                  <a:alpha val="40000"/>
                </a:schemeClr>
              </a:solidFill>
              <a:latin typeface="+mj-lt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4998CCE7-86CA-9622-F473-BF5BE33EA1B2}"/>
              </a:ext>
            </a:extLst>
          </p:cNvPr>
          <p:cNvSpPr txBox="1"/>
          <p:nvPr userDrawn="1"/>
        </p:nvSpPr>
        <p:spPr>
          <a:xfrm>
            <a:off x="555570" y="5930556"/>
            <a:ext cx="398711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Visit our </a:t>
            </a:r>
            <a:r>
              <a:rPr lang="en-CA" sz="1600" b="1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FAQ</a:t>
            </a:r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 : www.presentationgo.com/faq/</a:t>
            </a:r>
            <a:endParaRPr lang="en-US" sz="1600" dirty="0">
              <a:solidFill>
                <a:schemeClr val="bg1">
                  <a:alpha val="41000"/>
                </a:schemeClr>
              </a:solidFill>
              <a:latin typeface="+mj-lt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A0D379EE-2281-D8D6-2D8B-EFE058469F33}"/>
              </a:ext>
            </a:extLst>
          </p:cNvPr>
          <p:cNvSpPr txBox="1"/>
          <p:nvPr userDrawn="1"/>
        </p:nvSpPr>
        <p:spPr>
          <a:xfrm>
            <a:off x="555569" y="5444784"/>
            <a:ext cx="47228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b="1" i="0" dirty="0">
                <a:solidFill>
                  <a:srgbClr val="FFFFFF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Questions or Need Help ?</a:t>
            </a:r>
            <a:endParaRPr lang="en-US" sz="2800" b="1" i="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BBF75983-C137-78D1-4C84-90D70E13993B}"/>
              </a:ext>
            </a:extLst>
          </p:cNvPr>
          <p:cNvSpPr txBox="1"/>
          <p:nvPr userDrawn="1"/>
        </p:nvSpPr>
        <p:spPr>
          <a:xfrm>
            <a:off x="5864840" y="1307664"/>
            <a:ext cx="6444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0" i="0" dirty="0">
                <a:solidFill>
                  <a:srgbClr val="FFFFFF">
                    <a:alpha val="40157"/>
                  </a:srgbClr>
                </a:solidFill>
                <a:effectLst/>
                <a:latin typeface="+mj-lt"/>
              </a:rPr>
              <a:t>.com</a:t>
            </a:r>
            <a:endParaRPr lang="en-US" dirty="0">
              <a:solidFill>
                <a:schemeClr val="bg1">
                  <a:alpha val="40157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6502194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4" Type="http://schemas.openxmlformats.org/officeDocument/2006/relationships/hyperlink" Target="http://www.presentationgo.com/" TargetMode="Externa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resentationgo.com/" TargetMode="External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F3F16779-2EDF-D88A-1B5D-99100D8C859F}"/>
              </a:ext>
            </a:extLst>
          </p:cNvPr>
          <p:cNvSpPr/>
          <p:nvPr userDrawn="1"/>
        </p:nvSpPr>
        <p:spPr>
          <a:xfrm>
            <a:off x="-12701" y="6959602"/>
            <a:ext cx="1603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0" i="0" dirty="0">
                <a:solidFill>
                  <a:srgbClr val="008C58"/>
                </a:solidFill>
                <a:effectLst/>
                <a:latin typeface="+mn-lt"/>
              </a:rPr>
              <a:t>© </a:t>
            </a:r>
            <a:r>
              <a:rPr lang="en-US" sz="1200" b="0" i="0" u="none" strike="noStrike" dirty="0">
                <a:solidFill>
                  <a:srgbClr val="008C58"/>
                </a:solidFill>
                <a:effectLst/>
                <a:latin typeface="+mn-lt"/>
                <a:hlinkClick r:id="rId4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200" dirty="0">
              <a:solidFill>
                <a:srgbClr val="008C58"/>
              </a:solidFill>
              <a:latin typeface="+mn-lt"/>
            </a:endParaRP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DA29BEBF-D9E7-AAB0-371A-0F4FC96D5F90}"/>
              </a:ext>
            </a:extLst>
          </p:cNvPr>
          <p:cNvGrpSpPr/>
          <p:nvPr userDrawn="1"/>
        </p:nvGrpSpPr>
        <p:grpSpPr>
          <a:xfrm>
            <a:off x="9227659" y="-58779"/>
            <a:ext cx="1738742" cy="604829"/>
            <a:chOff x="-1808527" y="-16654"/>
            <a:chExt cx="1738741" cy="604829"/>
          </a:xfrm>
        </p:grpSpPr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CA45A132-5D40-5BBF-21D7-6C12602F28AF}"/>
                </a:ext>
              </a:extLst>
            </p:cNvPr>
            <p:cNvGrpSpPr/>
            <p:nvPr userDrawn="1"/>
          </p:nvGrpSpPr>
          <p:grpSpPr>
            <a:xfrm>
              <a:off x="-1808527" y="-16654"/>
              <a:ext cx="1738741" cy="604829"/>
              <a:chOff x="-2250002" y="21447"/>
              <a:chExt cx="1738741" cy="604829"/>
            </a:xfrm>
          </p:grpSpPr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D5F5CE50-8088-5906-F31D-3CB9CBEC5359}"/>
                  </a:ext>
                </a:extLst>
              </p:cNvPr>
              <p:cNvSpPr txBox="1"/>
              <p:nvPr userDrawn="1"/>
            </p:nvSpPr>
            <p:spPr>
              <a:xfrm>
                <a:off x="-2250002" y="21447"/>
                <a:ext cx="34336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By:</a:t>
                </a:r>
              </a:p>
            </p:txBody>
          </p:sp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915F172B-A97F-8D85-1176-EA6A80CEBB18}"/>
                  </a:ext>
                </a:extLst>
              </p:cNvPr>
              <p:cNvSpPr txBox="1"/>
              <p:nvPr userDrawn="1"/>
            </p:nvSpPr>
            <p:spPr>
              <a:xfrm>
                <a:off x="-950805" y="380055"/>
                <a:ext cx="43954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.com</a:t>
                </a:r>
              </a:p>
            </p:txBody>
          </p:sp>
        </p:grpSp>
        <p:grpSp>
          <p:nvGrpSpPr>
            <p:cNvPr id="10" name="Group 9">
              <a:extLst>
                <a:ext uri="{FF2B5EF4-FFF2-40B4-BE49-F238E27FC236}">
                  <a16:creationId xmlns:a16="http://schemas.microsoft.com/office/drawing/2014/main" id="{B2209955-9884-A5F1-333D-AD79337485D8}"/>
                </a:ext>
              </a:extLst>
            </p:cNvPr>
            <p:cNvGrpSpPr/>
            <p:nvPr userDrawn="1"/>
          </p:nvGrpSpPr>
          <p:grpSpPr>
            <a:xfrm>
              <a:off x="-1719071" y="218885"/>
              <a:ext cx="1547194" cy="159662"/>
              <a:chOff x="757647" y="1021854"/>
              <a:chExt cx="5325710" cy="549583"/>
            </a:xfrm>
          </p:grpSpPr>
          <p:sp>
            <p:nvSpPr>
              <p:cNvPr id="11" name="Shape">
                <a:extLst>
                  <a:ext uri="{FF2B5EF4-FFF2-40B4-BE49-F238E27FC236}">
                    <a16:creationId xmlns:a16="http://schemas.microsoft.com/office/drawing/2014/main" id="{1FF178F1-25D0-A712-3F0E-72827E1FFD77}"/>
                  </a:ext>
                </a:extLst>
              </p:cNvPr>
              <p:cNvSpPr/>
              <p:nvPr userDrawn="1"/>
            </p:nvSpPr>
            <p:spPr>
              <a:xfrm>
                <a:off x="757647" y="1022945"/>
                <a:ext cx="4193833" cy="5484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662"/>
                    </a:moveTo>
                    <a:lnTo>
                      <a:pt x="882" y="2662"/>
                    </a:lnTo>
                    <a:cubicBezTo>
                      <a:pt x="1028" y="2662"/>
                      <a:pt x="1163" y="2791"/>
                      <a:pt x="1280" y="3049"/>
                    </a:cubicBezTo>
                    <a:cubicBezTo>
                      <a:pt x="1398" y="3307"/>
                      <a:pt x="1500" y="3693"/>
                      <a:pt x="1584" y="4165"/>
                    </a:cubicBezTo>
                    <a:cubicBezTo>
                      <a:pt x="1668" y="4638"/>
                      <a:pt x="1730" y="5239"/>
                      <a:pt x="1775" y="5969"/>
                    </a:cubicBezTo>
                    <a:cubicBezTo>
                      <a:pt x="1820" y="6656"/>
                      <a:pt x="1842" y="7472"/>
                      <a:pt x="1842" y="8374"/>
                    </a:cubicBezTo>
                    <a:cubicBezTo>
                      <a:pt x="1842" y="9447"/>
                      <a:pt x="1814" y="10392"/>
                      <a:pt x="1763" y="11165"/>
                    </a:cubicBezTo>
                    <a:cubicBezTo>
                      <a:pt x="1707" y="11938"/>
                      <a:pt x="1634" y="12625"/>
                      <a:pt x="1544" y="13140"/>
                    </a:cubicBezTo>
                    <a:cubicBezTo>
                      <a:pt x="1455" y="13656"/>
                      <a:pt x="1348" y="14042"/>
                      <a:pt x="1224" y="14300"/>
                    </a:cubicBezTo>
                    <a:cubicBezTo>
                      <a:pt x="1101" y="14557"/>
                      <a:pt x="972" y="14686"/>
                      <a:pt x="837" y="14686"/>
                    </a:cubicBezTo>
                    <a:lnTo>
                      <a:pt x="590" y="14686"/>
                    </a:lnTo>
                    <a:lnTo>
                      <a:pt x="590" y="21299"/>
                    </a:lnTo>
                    <a:lnTo>
                      <a:pt x="0" y="21299"/>
                    </a:lnTo>
                    <a:lnTo>
                      <a:pt x="0" y="2662"/>
                    </a:lnTo>
                    <a:close/>
                    <a:moveTo>
                      <a:pt x="584" y="11251"/>
                    </a:moveTo>
                    <a:lnTo>
                      <a:pt x="798" y="11251"/>
                    </a:lnTo>
                    <a:cubicBezTo>
                      <a:pt x="854" y="11251"/>
                      <a:pt x="910" y="11208"/>
                      <a:pt x="966" y="11122"/>
                    </a:cubicBezTo>
                    <a:cubicBezTo>
                      <a:pt x="1022" y="11036"/>
                      <a:pt x="1067" y="10864"/>
                      <a:pt x="1106" y="10650"/>
                    </a:cubicBezTo>
                    <a:cubicBezTo>
                      <a:pt x="1146" y="10435"/>
                      <a:pt x="1179" y="10177"/>
                      <a:pt x="1202" y="9834"/>
                    </a:cubicBezTo>
                    <a:cubicBezTo>
                      <a:pt x="1224" y="9490"/>
                      <a:pt x="1241" y="9104"/>
                      <a:pt x="1241" y="8588"/>
                    </a:cubicBezTo>
                    <a:cubicBezTo>
                      <a:pt x="1241" y="7730"/>
                      <a:pt x="1202" y="7085"/>
                      <a:pt x="1129" y="6656"/>
                    </a:cubicBezTo>
                    <a:cubicBezTo>
                      <a:pt x="1050" y="6227"/>
                      <a:pt x="955" y="6012"/>
                      <a:pt x="826" y="6012"/>
                    </a:cubicBezTo>
                    <a:lnTo>
                      <a:pt x="590" y="6012"/>
                    </a:lnTo>
                    <a:lnTo>
                      <a:pt x="590" y="11251"/>
                    </a:lnTo>
                    <a:close/>
                    <a:moveTo>
                      <a:pt x="2179" y="21256"/>
                    </a:moveTo>
                    <a:lnTo>
                      <a:pt x="2179" y="7085"/>
                    </a:lnTo>
                    <a:lnTo>
                      <a:pt x="2628" y="7085"/>
                    </a:lnTo>
                    <a:lnTo>
                      <a:pt x="2685" y="9576"/>
                    </a:lnTo>
                    <a:cubicBezTo>
                      <a:pt x="2707" y="9233"/>
                      <a:pt x="2735" y="8889"/>
                      <a:pt x="2769" y="8546"/>
                    </a:cubicBezTo>
                    <a:cubicBezTo>
                      <a:pt x="2802" y="8202"/>
                      <a:pt x="2842" y="7901"/>
                      <a:pt x="2887" y="7644"/>
                    </a:cubicBezTo>
                    <a:cubicBezTo>
                      <a:pt x="2932" y="7386"/>
                      <a:pt x="2988" y="7171"/>
                      <a:pt x="3044" y="7043"/>
                    </a:cubicBezTo>
                    <a:cubicBezTo>
                      <a:pt x="3106" y="6871"/>
                      <a:pt x="3173" y="6828"/>
                      <a:pt x="3246" y="6828"/>
                    </a:cubicBezTo>
                    <a:cubicBezTo>
                      <a:pt x="3302" y="6828"/>
                      <a:pt x="3353" y="6871"/>
                      <a:pt x="3403" y="7000"/>
                    </a:cubicBezTo>
                    <a:cubicBezTo>
                      <a:pt x="3448" y="7128"/>
                      <a:pt x="3488" y="7214"/>
                      <a:pt x="3516" y="7386"/>
                    </a:cubicBezTo>
                    <a:lnTo>
                      <a:pt x="3426" y="10779"/>
                    </a:lnTo>
                    <a:cubicBezTo>
                      <a:pt x="3398" y="10650"/>
                      <a:pt x="3364" y="10564"/>
                      <a:pt x="3319" y="10435"/>
                    </a:cubicBezTo>
                    <a:cubicBezTo>
                      <a:pt x="3274" y="10349"/>
                      <a:pt x="3224" y="10306"/>
                      <a:pt x="3156" y="10306"/>
                    </a:cubicBezTo>
                    <a:cubicBezTo>
                      <a:pt x="3038" y="10306"/>
                      <a:pt x="2937" y="10607"/>
                      <a:pt x="2859" y="11208"/>
                    </a:cubicBezTo>
                    <a:cubicBezTo>
                      <a:pt x="2780" y="11809"/>
                      <a:pt x="2741" y="12840"/>
                      <a:pt x="2741" y="14257"/>
                    </a:cubicBezTo>
                    <a:lnTo>
                      <a:pt x="2741" y="21342"/>
                    </a:lnTo>
                    <a:lnTo>
                      <a:pt x="2179" y="21342"/>
                    </a:lnTo>
                    <a:close/>
                    <a:moveTo>
                      <a:pt x="5279" y="15416"/>
                    </a:moveTo>
                    <a:lnTo>
                      <a:pt x="4083" y="15416"/>
                    </a:lnTo>
                    <a:lnTo>
                      <a:pt x="4083" y="15545"/>
                    </a:lnTo>
                    <a:cubicBezTo>
                      <a:pt x="4083" y="16533"/>
                      <a:pt x="4134" y="17263"/>
                      <a:pt x="4235" y="17692"/>
                    </a:cubicBezTo>
                    <a:cubicBezTo>
                      <a:pt x="4336" y="18165"/>
                      <a:pt x="4459" y="18379"/>
                      <a:pt x="4611" y="18379"/>
                    </a:cubicBezTo>
                    <a:cubicBezTo>
                      <a:pt x="4718" y="18379"/>
                      <a:pt x="4807" y="18293"/>
                      <a:pt x="4886" y="18165"/>
                    </a:cubicBezTo>
                    <a:cubicBezTo>
                      <a:pt x="4965" y="17993"/>
                      <a:pt x="5032" y="17821"/>
                      <a:pt x="5088" y="17606"/>
                    </a:cubicBezTo>
                    <a:lnTo>
                      <a:pt x="5195" y="20612"/>
                    </a:lnTo>
                    <a:cubicBezTo>
                      <a:pt x="5128" y="20870"/>
                      <a:pt x="5038" y="21085"/>
                      <a:pt x="4931" y="21299"/>
                    </a:cubicBezTo>
                    <a:cubicBezTo>
                      <a:pt x="4824" y="21514"/>
                      <a:pt x="4695" y="21600"/>
                      <a:pt x="4538" y="21600"/>
                    </a:cubicBezTo>
                    <a:cubicBezTo>
                      <a:pt x="4398" y="21600"/>
                      <a:pt x="4268" y="21471"/>
                      <a:pt x="4145" y="21171"/>
                    </a:cubicBezTo>
                    <a:cubicBezTo>
                      <a:pt x="4021" y="20870"/>
                      <a:pt x="3909" y="20441"/>
                      <a:pt x="3819" y="19839"/>
                    </a:cubicBezTo>
                    <a:cubicBezTo>
                      <a:pt x="3724" y="19238"/>
                      <a:pt x="3651" y="18508"/>
                      <a:pt x="3594" y="17606"/>
                    </a:cubicBezTo>
                    <a:cubicBezTo>
                      <a:pt x="3538" y="16705"/>
                      <a:pt x="3510" y="15631"/>
                      <a:pt x="3510" y="14343"/>
                    </a:cubicBezTo>
                    <a:cubicBezTo>
                      <a:pt x="3510" y="13226"/>
                      <a:pt x="3533" y="12196"/>
                      <a:pt x="3578" y="11251"/>
                    </a:cubicBezTo>
                    <a:cubicBezTo>
                      <a:pt x="3622" y="10306"/>
                      <a:pt x="3684" y="9533"/>
                      <a:pt x="3768" y="8846"/>
                    </a:cubicBezTo>
                    <a:cubicBezTo>
                      <a:pt x="3853" y="8159"/>
                      <a:pt x="3948" y="7644"/>
                      <a:pt x="4066" y="7300"/>
                    </a:cubicBezTo>
                    <a:cubicBezTo>
                      <a:pt x="4178" y="6957"/>
                      <a:pt x="4308" y="6742"/>
                      <a:pt x="4448" y="6742"/>
                    </a:cubicBezTo>
                    <a:cubicBezTo>
                      <a:pt x="4701" y="6742"/>
                      <a:pt x="4903" y="7343"/>
                      <a:pt x="5060" y="8503"/>
                    </a:cubicBezTo>
                    <a:cubicBezTo>
                      <a:pt x="5212" y="9662"/>
                      <a:pt x="5290" y="11380"/>
                      <a:pt x="5290" y="13527"/>
                    </a:cubicBezTo>
                    <a:lnTo>
                      <a:pt x="5290" y="15416"/>
                    </a:lnTo>
                    <a:close/>
                    <a:moveTo>
                      <a:pt x="4695" y="12453"/>
                    </a:moveTo>
                    <a:cubicBezTo>
                      <a:pt x="4695" y="12110"/>
                      <a:pt x="4690" y="11809"/>
                      <a:pt x="4678" y="11466"/>
                    </a:cubicBezTo>
                    <a:cubicBezTo>
                      <a:pt x="4667" y="11165"/>
                      <a:pt x="4650" y="10864"/>
                      <a:pt x="4628" y="10607"/>
                    </a:cubicBezTo>
                    <a:cubicBezTo>
                      <a:pt x="4605" y="10349"/>
                      <a:pt x="4577" y="10177"/>
                      <a:pt x="4544" y="10006"/>
                    </a:cubicBezTo>
                    <a:cubicBezTo>
                      <a:pt x="4510" y="9877"/>
                      <a:pt x="4465" y="9791"/>
                      <a:pt x="4420" y="9791"/>
                    </a:cubicBezTo>
                    <a:cubicBezTo>
                      <a:pt x="4330" y="9791"/>
                      <a:pt x="4257" y="10049"/>
                      <a:pt x="4195" y="10521"/>
                    </a:cubicBezTo>
                    <a:cubicBezTo>
                      <a:pt x="4134" y="10993"/>
                      <a:pt x="4100" y="11637"/>
                      <a:pt x="4089" y="12496"/>
                    </a:cubicBezTo>
                    <a:lnTo>
                      <a:pt x="4695" y="12453"/>
                    </a:lnTo>
                    <a:close/>
                    <a:moveTo>
                      <a:pt x="6773" y="10693"/>
                    </a:moveTo>
                    <a:cubicBezTo>
                      <a:pt x="6706" y="10435"/>
                      <a:pt x="6633" y="10220"/>
                      <a:pt x="6554" y="10091"/>
                    </a:cubicBezTo>
                    <a:cubicBezTo>
                      <a:pt x="6476" y="9963"/>
                      <a:pt x="6402" y="9877"/>
                      <a:pt x="6329" y="9877"/>
                    </a:cubicBezTo>
                    <a:cubicBezTo>
                      <a:pt x="6262" y="9877"/>
                      <a:pt x="6206" y="9963"/>
                      <a:pt x="6167" y="10134"/>
                    </a:cubicBezTo>
                    <a:cubicBezTo>
                      <a:pt x="6127" y="10306"/>
                      <a:pt x="6105" y="10564"/>
                      <a:pt x="6105" y="10864"/>
                    </a:cubicBezTo>
                    <a:cubicBezTo>
                      <a:pt x="6105" y="11208"/>
                      <a:pt x="6127" y="11466"/>
                      <a:pt x="6167" y="11723"/>
                    </a:cubicBezTo>
                    <a:cubicBezTo>
                      <a:pt x="6206" y="11938"/>
                      <a:pt x="6285" y="12196"/>
                      <a:pt x="6402" y="12453"/>
                    </a:cubicBezTo>
                    <a:lnTo>
                      <a:pt x="6520" y="12711"/>
                    </a:lnTo>
                    <a:cubicBezTo>
                      <a:pt x="6672" y="13054"/>
                      <a:pt x="6790" y="13570"/>
                      <a:pt x="6869" y="14257"/>
                    </a:cubicBezTo>
                    <a:cubicBezTo>
                      <a:pt x="6947" y="14944"/>
                      <a:pt x="6987" y="15803"/>
                      <a:pt x="6987" y="16876"/>
                    </a:cubicBezTo>
                    <a:cubicBezTo>
                      <a:pt x="6987" y="17563"/>
                      <a:pt x="6970" y="18208"/>
                      <a:pt x="6930" y="18809"/>
                    </a:cubicBezTo>
                    <a:cubicBezTo>
                      <a:pt x="6891" y="19410"/>
                      <a:pt x="6835" y="19882"/>
                      <a:pt x="6768" y="20312"/>
                    </a:cubicBezTo>
                    <a:cubicBezTo>
                      <a:pt x="6695" y="20741"/>
                      <a:pt x="6610" y="21042"/>
                      <a:pt x="6515" y="21256"/>
                    </a:cubicBezTo>
                    <a:cubicBezTo>
                      <a:pt x="6414" y="21471"/>
                      <a:pt x="6307" y="21600"/>
                      <a:pt x="6183" y="21600"/>
                    </a:cubicBezTo>
                    <a:cubicBezTo>
                      <a:pt x="6054" y="21600"/>
                      <a:pt x="5936" y="21514"/>
                      <a:pt x="5835" y="21342"/>
                    </a:cubicBezTo>
                    <a:cubicBezTo>
                      <a:pt x="5734" y="21171"/>
                      <a:pt x="5639" y="20913"/>
                      <a:pt x="5554" y="20569"/>
                    </a:cubicBezTo>
                    <a:lnTo>
                      <a:pt x="5678" y="17435"/>
                    </a:lnTo>
                    <a:cubicBezTo>
                      <a:pt x="5751" y="17735"/>
                      <a:pt x="5830" y="17950"/>
                      <a:pt x="5914" y="18165"/>
                    </a:cubicBezTo>
                    <a:cubicBezTo>
                      <a:pt x="5993" y="18336"/>
                      <a:pt x="6077" y="18465"/>
                      <a:pt x="6161" y="18465"/>
                    </a:cubicBezTo>
                    <a:cubicBezTo>
                      <a:pt x="6256" y="18465"/>
                      <a:pt x="6329" y="18336"/>
                      <a:pt x="6369" y="18122"/>
                    </a:cubicBezTo>
                    <a:cubicBezTo>
                      <a:pt x="6408" y="17907"/>
                      <a:pt x="6431" y="17649"/>
                      <a:pt x="6431" y="17349"/>
                    </a:cubicBezTo>
                    <a:cubicBezTo>
                      <a:pt x="6431" y="17177"/>
                      <a:pt x="6425" y="17005"/>
                      <a:pt x="6419" y="16876"/>
                    </a:cubicBezTo>
                    <a:cubicBezTo>
                      <a:pt x="6408" y="16748"/>
                      <a:pt x="6397" y="16619"/>
                      <a:pt x="6369" y="16490"/>
                    </a:cubicBezTo>
                    <a:cubicBezTo>
                      <a:pt x="6346" y="16361"/>
                      <a:pt x="6313" y="16275"/>
                      <a:pt x="6268" y="16146"/>
                    </a:cubicBezTo>
                    <a:cubicBezTo>
                      <a:pt x="6223" y="16017"/>
                      <a:pt x="6172" y="15889"/>
                      <a:pt x="6105" y="15760"/>
                    </a:cubicBezTo>
                    <a:lnTo>
                      <a:pt x="5987" y="15502"/>
                    </a:lnTo>
                    <a:cubicBezTo>
                      <a:pt x="5835" y="15116"/>
                      <a:pt x="5723" y="14600"/>
                      <a:pt x="5656" y="13956"/>
                    </a:cubicBezTo>
                    <a:cubicBezTo>
                      <a:pt x="5588" y="13312"/>
                      <a:pt x="5549" y="12410"/>
                      <a:pt x="5549" y="11294"/>
                    </a:cubicBezTo>
                    <a:cubicBezTo>
                      <a:pt x="5549" y="10650"/>
                      <a:pt x="5566" y="10049"/>
                      <a:pt x="5599" y="9490"/>
                    </a:cubicBezTo>
                    <a:cubicBezTo>
                      <a:pt x="5633" y="8932"/>
                      <a:pt x="5684" y="8460"/>
                      <a:pt x="5745" y="8073"/>
                    </a:cubicBezTo>
                    <a:cubicBezTo>
                      <a:pt x="5807" y="7687"/>
                      <a:pt x="5886" y="7343"/>
                      <a:pt x="5976" y="7128"/>
                    </a:cubicBezTo>
                    <a:cubicBezTo>
                      <a:pt x="6066" y="6914"/>
                      <a:pt x="6172" y="6785"/>
                      <a:pt x="6290" y="6785"/>
                    </a:cubicBezTo>
                    <a:cubicBezTo>
                      <a:pt x="6408" y="6785"/>
                      <a:pt x="6520" y="6871"/>
                      <a:pt x="6622" y="7043"/>
                    </a:cubicBezTo>
                    <a:cubicBezTo>
                      <a:pt x="6723" y="7214"/>
                      <a:pt x="6812" y="7429"/>
                      <a:pt x="6897" y="7730"/>
                    </a:cubicBezTo>
                    <a:lnTo>
                      <a:pt x="6773" y="10693"/>
                    </a:lnTo>
                    <a:close/>
                    <a:moveTo>
                      <a:pt x="8992" y="15416"/>
                    </a:moveTo>
                    <a:lnTo>
                      <a:pt x="7795" y="15416"/>
                    </a:lnTo>
                    <a:lnTo>
                      <a:pt x="7795" y="15545"/>
                    </a:lnTo>
                    <a:cubicBezTo>
                      <a:pt x="7795" y="16533"/>
                      <a:pt x="7846" y="17263"/>
                      <a:pt x="7947" y="17692"/>
                    </a:cubicBezTo>
                    <a:cubicBezTo>
                      <a:pt x="8048" y="18165"/>
                      <a:pt x="8172" y="18379"/>
                      <a:pt x="8323" y="18379"/>
                    </a:cubicBezTo>
                    <a:cubicBezTo>
                      <a:pt x="8430" y="18379"/>
                      <a:pt x="8520" y="18293"/>
                      <a:pt x="8598" y="18165"/>
                    </a:cubicBezTo>
                    <a:cubicBezTo>
                      <a:pt x="8677" y="17993"/>
                      <a:pt x="8744" y="17821"/>
                      <a:pt x="8801" y="17606"/>
                    </a:cubicBezTo>
                    <a:lnTo>
                      <a:pt x="8907" y="20612"/>
                    </a:lnTo>
                    <a:cubicBezTo>
                      <a:pt x="8840" y="20870"/>
                      <a:pt x="8750" y="21085"/>
                      <a:pt x="8643" y="21299"/>
                    </a:cubicBezTo>
                    <a:cubicBezTo>
                      <a:pt x="8537" y="21514"/>
                      <a:pt x="8407" y="21600"/>
                      <a:pt x="8250" y="21600"/>
                    </a:cubicBezTo>
                    <a:cubicBezTo>
                      <a:pt x="8110" y="21600"/>
                      <a:pt x="7981" y="21471"/>
                      <a:pt x="7857" y="21171"/>
                    </a:cubicBezTo>
                    <a:cubicBezTo>
                      <a:pt x="7734" y="20870"/>
                      <a:pt x="7621" y="20441"/>
                      <a:pt x="7531" y="19839"/>
                    </a:cubicBezTo>
                    <a:cubicBezTo>
                      <a:pt x="7436" y="19238"/>
                      <a:pt x="7363" y="18508"/>
                      <a:pt x="7307" y="17606"/>
                    </a:cubicBezTo>
                    <a:cubicBezTo>
                      <a:pt x="7251" y="16705"/>
                      <a:pt x="7222" y="15631"/>
                      <a:pt x="7222" y="14343"/>
                    </a:cubicBezTo>
                    <a:cubicBezTo>
                      <a:pt x="7222" y="13226"/>
                      <a:pt x="7245" y="12196"/>
                      <a:pt x="7290" y="11251"/>
                    </a:cubicBezTo>
                    <a:cubicBezTo>
                      <a:pt x="7335" y="10306"/>
                      <a:pt x="7397" y="9533"/>
                      <a:pt x="7481" y="8846"/>
                    </a:cubicBezTo>
                    <a:cubicBezTo>
                      <a:pt x="7565" y="8159"/>
                      <a:pt x="7661" y="7644"/>
                      <a:pt x="7778" y="7300"/>
                    </a:cubicBezTo>
                    <a:cubicBezTo>
                      <a:pt x="7891" y="6957"/>
                      <a:pt x="8020" y="6742"/>
                      <a:pt x="8160" y="6742"/>
                    </a:cubicBezTo>
                    <a:cubicBezTo>
                      <a:pt x="8413" y="6742"/>
                      <a:pt x="8615" y="7343"/>
                      <a:pt x="8773" y="8503"/>
                    </a:cubicBezTo>
                    <a:cubicBezTo>
                      <a:pt x="8924" y="9662"/>
                      <a:pt x="9003" y="11380"/>
                      <a:pt x="9003" y="13527"/>
                    </a:cubicBezTo>
                    <a:lnTo>
                      <a:pt x="9003" y="15416"/>
                    </a:lnTo>
                    <a:close/>
                    <a:moveTo>
                      <a:pt x="8413" y="12453"/>
                    </a:moveTo>
                    <a:cubicBezTo>
                      <a:pt x="8413" y="12110"/>
                      <a:pt x="8407" y="11809"/>
                      <a:pt x="8396" y="11466"/>
                    </a:cubicBezTo>
                    <a:cubicBezTo>
                      <a:pt x="8385" y="11165"/>
                      <a:pt x="8368" y="10864"/>
                      <a:pt x="8346" y="10607"/>
                    </a:cubicBezTo>
                    <a:cubicBezTo>
                      <a:pt x="8323" y="10349"/>
                      <a:pt x="8295" y="10177"/>
                      <a:pt x="8261" y="10006"/>
                    </a:cubicBezTo>
                    <a:cubicBezTo>
                      <a:pt x="8228" y="9834"/>
                      <a:pt x="8183" y="9791"/>
                      <a:pt x="8138" y="9791"/>
                    </a:cubicBezTo>
                    <a:cubicBezTo>
                      <a:pt x="8048" y="9791"/>
                      <a:pt x="7975" y="10049"/>
                      <a:pt x="7913" y="10521"/>
                    </a:cubicBezTo>
                    <a:cubicBezTo>
                      <a:pt x="7851" y="10993"/>
                      <a:pt x="7818" y="11637"/>
                      <a:pt x="7807" y="12496"/>
                    </a:cubicBezTo>
                    <a:lnTo>
                      <a:pt x="8413" y="12453"/>
                    </a:lnTo>
                    <a:close/>
                    <a:moveTo>
                      <a:pt x="9913" y="21256"/>
                    </a:moveTo>
                    <a:lnTo>
                      <a:pt x="9340" y="21256"/>
                    </a:lnTo>
                    <a:lnTo>
                      <a:pt x="9340" y="7085"/>
                    </a:lnTo>
                    <a:lnTo>
                      <a:pt x="9783" y="7085"/>
                    </a:lnTo>
                    <a:lnTo>
                      <a:pt x="9851" y="8846"/>
                    </a:lnTo>
                    <a:cubicBezTo>
                      <a:pt x="9935" y="8202"/>
                      <a:pt x="10025" y="7687"/>
                      <a:pt x="10126" y="7300"/>
                    </a:cubicBezTo>
                    <a:cubicBezTo>
                      <a:pt x="10227" y="6914"/>
                      <a:pt x="10339" y="6742"/>
                      <a:pt x="10463" y="6742"/>
                    </a:cubicBezTo>
                    <a:cubicBezTo>
                      <a:pt x="10671" y="6742"/>
                      <a:pt x="10828" y="7171"/>
                      <a:pt x="10940" y="8030"/>
                    </a:cubicBezTo>
                    <a:cubicBezTo>
                      <a:pt x="11053" y="8889"/>
                      <a:pt x="11109" y="10177"/>
                      <a:pt x="11109" y="11852"/>
                    </a:cubicBezTo>
                    <a:lnTo>
                      <a:pt x="11109" y="21214"/>
                    </a:lnTo>
                    <a:lnTo>
                      <a:pt x="10536" y="21214"/>
                    </a:lnTo>
                    <a:lnTo>
                      <a:pt x="10536" y="12281"/>
                    </a:lnTo>
                    <a:cubicBezTo>
                      <a:pt x="10536" y="11594"/>
                      <a:pt x="10514" y="11036"/>
                      <a:pt x="10474" y="10650"/>
                    </a:cubicBezTo>
                    <a:cubicBezTo>
                      <a:pt x="10429" y="10263"/>
                      <a:pt x="10368" y="10048"/>
                      <a:pt x="10289" y="10048"/>
                    </a:cubicBezTo>
                    <a:cubicBezTo>
                      <a:pt x="10227" y="10048"/>
                      <a:pt x="10160" y="10177"/>
                      <a:pt x="10092" y="10478"/>
                    </a:cubicBezTo>
                    <a:cubicBezTo>
                      <a:pt x="10025" y="10736"/>
                      <a:pt x="9963" y="11122"/>
                      <a:pt x="9913" y="11551"/>
                    </a:cubicBezTo>
                    <a:lnTo>
                      <a:pt x="9913" y="21256"/>
                    </a:lnTo>
                    <a:close/>
                    <a:moveTo>
                      <a:pt x="12687" y="10220"/>
                    </a:moveTo>
                    <a:lnTo>
                      <a:pt x="12215" y="10220"/>
                    </a:lnTo>
                    <a:lnTo>
                      <a:pt x="12215" y="16189"/>
                    </a:lnTo>
                    <a:cubicBezTo>
                      <a:pt x="12215" y="16833"/>
                      <a:pt x="12232" y="17306"/>
                      <a:pt x="12271" y="17563"/>
                    </a:cubicBezTo>
                    <a:cubicBezTo>
                      <a:pt x="12311" y="17821"/>
                      <a:pt x="12361" y="17950"/>
                      <a:pt x="12429" y="17950"/>
                    </a:cubicBezTo>
                    <a:cubicBezTo>
                      <a:pt x="12479" y="17950"/>
                      <a:pt x="12530" y="17907"/>
                      <a:pt x="12580" y="17821"/>
                    </a:cubicBezTo>
                    <a:cubicBezTo>
                      <a:pt x="12631" y="17735"/>
                      <a:pt x="12670" y="17649"/>
                      <a:pt x="12698" y="17478"/>
                    </a:cubicBezTo>
                    <a:lnTo>
                      <a:pt x="12783" y="20441"/>
                    </a:lnTo>
                    <a:cubicBezTo>
                      <a:pt x="12738" y="20612"/>
                      <a:pt x="12670" y="20784"/>
                      <a:pt x="12586" y="20956"/>
                    </a:cubicBezTo>
                    <a:cubicBezTo>
                      <a:pt x="12496" y="21128"/>
                      <a:pt x="12401" y="21213"/>
                      <a:pt x="12305" y="21213"/>
                    </a:cubicBezTo>
                    <a:cubicBezTo>
                      <a:pt x="12064" y="21213"/>
                      <a:pt x="11895" y="20870"/>
                      <a:pt x="11800" y="20140"/>
                    </a:cubicBezTo>
                    <a:cubicBezTo>
                      <a:pt x="11699" y="19453"/>
                      <a:pt x="11654" y="18379"/>
                      <a:pt x="11654" y="16919"/>
                    </a:cubicBezTo>
                    <a:lnTo>
                      <a:pt x="11654" y="10220"/>
                    </a:lnTo>
                    <a:lnTo>
                      <a:pt x="11362" y="10220"/>
                    </a:lnTo>
                    <a:lnTo>
                      <a:pt x="11362" y="7085"/>
                    </a:lnTo>
                    <a:lnTo>
                      <a:pt x="11654" y="7085"/>
                    </a:lnTo>
                    <a:lnTo>
                      <a:pt x="11654" y="2791"/>
                    </a:lnTo>
                    <a:lnTo>
                      <a:pt x="12221" y="2791"/>
                    </a:lnTo>
                    <a:lnTo>
                      <a:pt x="12221" y="7085"/>
                    </a:lnTo>
                    <a:lnTo>
                      <a:pt x="12693" y="7085"/>
                    </a:lnTo>
                    <a:lnTo>
                      <a:pt x="12693" y="10220"/>
                    </a:lnTo>
                    <a:close/>
                    <a:moveTo>
                      <a:pt x="13069" y="8331"/>
                    </a:moveTo>
                    <a:cubicBezTo>
                      <a:pt x="13176" y="7858"/>
                      <a:pt x="13294" y="7472"/>
                      <a:pt x="13428" y="7214"/>
                    </a:cubicBezTo>
                    <a:cubicBezTo>
                      <a:pt x="13563" y="6914"/>
                      <a:pt x="13698" y="6785"/>
                      <a:pt x="13833" y="6785"/>
                    </a:cubicBezTo>
                    <a:cubicBezTo>
                      <a:pt x="14063" y="6785"/>
                      <a:pt x="14243" y="7214"/>
                      <a:pt x="14383" y="8073"/>
                    </a:cubicBezTo>
                    <a:cubicBezTo>
                      <a:pt x="14524" y="8932"/>
                      <a:pt x="14591" y="10263"/>
                      <a:pt x="14591" y="12110"/>
                    </a:cubicBezTo>
                    <a:lnTo>
                      <a:pt x="14591" y="21299"/>
                    </a:lnTo>
                    <a:lnTo>
                      <a:pt x="14153" y="21299"/>
                    </a:lnTo>
                    <a:lnTo>
                      <a:pt x="14102" y="19882"/>
                    </a:lnTo>
                    <a:lnTo>
                      <a:pt x="14085" y="19882"/>
                    </a:lnTo>
                    <a:cubicBezTo>
                      <a:pt x="14035" y="20398"/>
                      <a:pt x="13962" y="20827"/>
                      <a:pt x="13872" y="21128"/>
                    </a:cubicBezTo>
                    <a:cubicBezTo>
                      <a:pt x="13782" y="21471"/>
                      <a:pt x="13676" y="21600"/>
                      <a:pt x="13552" y="21600"/>
                    </a:cubicBezTo>
                    <a:cubicBezTo>
                      <a:pt x="13445" y="21600"/>
                      <a:pt x="13355" y="21471"/>
                      <a:pt x="13277" y="21256"/>
                    </a:cubicBezTo>
                    <a:cubicBezTo>
                      <a:pt x="13198" y="21042"/>
                      <a:pt x="13131" y="20698"/>
                      <a:pt x="13080" y="20312"/>
                    </a:cubicBezTo>
                    <a:cubicBezTo>
                      <a:pt x="13030" y="19925"/>
                      <a:pt x="12990" y="19453"/>
                      <a:pt x="12962" y="18895"/>
                    </a:cubicBezTo>
                    <a:cubicBezTo>
                      <a:pt x="12934" y="18336"/>
                      <a:pt x="12923" y="17778"/>
                      <a:pt x="12923" y="17177"/>
                    </a:cubicBezTo>
                    <a:cubicBezTo>
                      <a:pt x="12923" y="16361"/>
                      <a:pt x="12945" y="15631"/>
                      <a:pt x="12996" y="15073"/>
                    </a:cubicBezTo>
                    <a:cubicBezTo>
                      <a:pt x="13041" y="14472"/>
                      <a:pt x="13108" y="13999"/>
                      <a:pt x="13187" y="13613"/>
                    </a:cubicBezTo>
                    <a:cubicBezTo>
                      <a:pt x="13266" y="13226"/>
                      <a:pt x="13361" y="12969"/>
                      <a:pt x="13473" y="12797"/>
                    </a:cubicBezTo>
                    <a:cubicBezTo>
                      <a:pt x="13580" y="12625"/>
                      <a:pt x="13698" y="12539"/>
                      <a:pt x="13822" y="12539"/>
                    </a:cubicBezTo>
                    <a:lnTo>
                      <a:pt x="14012" y="12539"/>
                    </a:lnTo>
                    <a:lnTo>
                      <a:pt x="14012" y="11766"/>
                    </a:lnTo>
                    <a:cubicBezTo>
                      <a:pt x="14012" y="11251"/>
                      <a:pt x="13990" y="10821"/>
                      <a:pt x="13939" y="10564"/>
                    </a:cubicBezTo>
                    <a:cubicBezTo>
                      <a:pt x="13889" y="10263"/>
                      <a:pt x="13822" y="10134"/>
                      <a:pt x="13732" y="10134"/>
                    </a:cubicBezTo>
                    <a:cubicBezTo>
                      <a:pt x="13653" y="10134"/>
                      <a:pt x="13580" y="10220"/>
                      <a:pt x="13501" y="10392"/>
                    </a:cubicBezTo>
                    <a:cubicBezTo>
                      <a:pt x="13428" y="10564"/>
                      <a:pt x="13344" y="10864"/>
                      <a:pt x="13254" y="11251"/>
                    </a:cubicBezTo>
                    <a:lnTo>
                      <a:pt x="13069" y="8331"/>
                    </a:lnTo>
                    <a:close/>
                    <a:moveTo>
                      <a:pt x="14024" y="15116"/>
                    </a:moveTo>
                    <a:lnTo>
                      <a:pt x="13895" y="15159"/>
                    </a:lnTo>
                    <a:cubicBezTo>
                      <a:pt x="13822" y="15159"/>
                      <a:pt x="13760" y="15245"/>
                      <a:pt x="13715" y="15330"/>
                    </a:cubicBezTo>
                    <a:cubicBezTo>
                      <a:pt x="13664" y="15416"/>
                      <a:pt x="13625" y="15545"/>
                      <a:pt x="13597" y="15717"/>
                    </a:cubicBezTo>
                    <a:cubicBezTo>
                      <a:pt x="13569" y="15846"/>
                      <a:pt x="13546" y="16060"/>
                      <a:pt x="13535" y="16232"/>
                    </a:cubicBezTo>
                    <a:cubicBezTo>
                      <a:pt x="13524" y="16447"/>
                      <a:pt x="13518" y="16662"/>
                      <a:pt x="13518" y="16876"/>
                    </a:cubicBezTo>
                    <a:cubicBezTo>
                      <a:pt x="13518" y="17478"/>
                      <a:pt x="13541" y="17907"/>
                      <a:pt x="13591" y="18122"/>
                    </a:cubicBezTo>
                    <a:cubicBezTo>
                      <a:pt x="13636" y="18336"/>
                      <a:pt x="13692" y="18465"/>
                      <a:pt x="13754" y="18465"/>
                    </a:cubicBezTo>
                    <a:cubicBezTo>
                      <a:pt x="13816" y="18465"/>
                      <a:pt x="13872" y="18336"/>
                      <a:pt x="13923" y="18036"/>
                    </a:cubicBezTo>
                    <a:cubicBezTo>
                      <a:pt x="13973" y="17778"/>
                      <a:pt x="14007" y="17478"/>
                      <a:pt x="14029" y="17134"/>
                    </a:cubicBezTo>
                    <a:lnTo>
                      <a:pt x="14029" y="15116"/>
                    </a:lnTo>
                    <a:close/>
                    <a:moveTo>
                      <a:pt x="16192" y="10220"/>
                    </a:moveTo>
                    <a:lnTo>
                      <a:pt x="15720" y="10220"/>
                    </a:lnTo>
                    <a:lnTo>
                      <a:pt x="15720" y="16189"/>
                    </a:lnTo>
                    <a:cubicBezTo>
                      <a:pt x="15720" y="16833"/>
                      <a:pt x="15737" y="17306"/>
                      <a:pt x="15776" y="17563"/>
                    </a:cubicBezTo>
                    <a:cubicBezTo>
                      <a:pt x="15815" y="17821"/>
                      <a:pt x="15866" y="17950"/>
                      <a:pt x="15933" y="17950"/>
                    </a:cubicBezTo>
                    <a:cubicBezTo>
                      <a:pt x="15984" y="17950"/>
                      <a:pt x="16034" y="17907"/>
                      <a:pt x="16085" y="17821"/>
                    </a:cubicBezTo>
                    <a:cubicBezTo>
                      <a:pt x="16135" y="17735"/>
                      <a:pt x="16175" y="17649"/>
                      <a:pt x="16203" y="17478"/>
                    </a:cubicBezTo>
                    <a:lnTo>
                      <a:pt x="16287" y="20441"/>
                    </a:lnTo>
                    <a:cubicBezTo>
                      <a:pt x="16242" y="20612"/>
                      <a:pt x="16175" y="20784"/>
                      <a:pt x="16090" y="20956"/>
                    </a:cubicBezTo>
                    <a:cubicBezTo>
                      <a:pt x="16001" y="21128"/>
                      <a:pt x="15905" y="21213"/>
                      <a:pt x="15810" y="21213"/>
                    </a:cubicBezTo>
                    <a:cubicBezTo>
                      <a:pt x="15568" y="21213"/>
                      <a:pt x="15400" y="20870"/>
                      <a:pt x="15304" y="20140"/>
                    </a:cubicBezTo>
                    <a:cubicBezTo>
                      <a:pt x="15203" y="19453"/>
                      <a:pt x="15158" y="18379"/>
                      <a:pt x="15158" y="16919"/>
                    </a:cubicBezTo>
                    <a:lnTo>
                      <a:pt x="15158" y="10220"/>
                    </a:lnTo>
                    <a:lnTo>
                      <a:pt x="14866" y="10220"/>
                    </a:lnTo>
                    <a:lnTo>
                      <a:pt x="14866" y="7085"/>
                    </a:lnTo>
                    <a:lnTo>
                      <a:pt x="15158" y="7085"/>
                    </a:lnTo>
                    <a:lnTo>
                      <a:pt x="15158" y="2791"/>
                    </a:lnTo>
                    <a:lnTo>
                      <a:pt x="15725" y="2791"/>
                    </a:lnTo>
                    <a:lnTo>
                      <a:pt x="15725" y="7085"/>
                    </a:lnTo>
                    <a:lnTo>
                      <a:pt x="16197" y="7085"/>
                    </a:lnTo>
                    <a:lnTo>
                      <a:pt x="16197" y="10220"/>
                    </a:lnTo>
                    <a:close/>
                    <a:moveTo>
                      <a:pt x="16871" y="4294"/>
                    </a:moveTo>
                    <a:cubicBezTo>
                      <a:pt x="16776" y="4294"/>
                      <a:pt x="16697" y="4080"/>
                      <a:pt x="16646" y="3650"/>
                    </a:cubicBezTo>
                    <a:cubicBezTo>
                      <a:pt x="16596" y="3221"/>
                      <a:pt x="16568" y="2705"/>
                      <a:pt x="16568" y="2147"/>
                    </a:cubicBezTo>
                    <a:cubicBezTo>
                      <a:pt x="16568" y="1546"/>
                      <a:pt x="16596" y="1031"/>
                      <a:pt x="16646" y="644"/>
                    </a:cubicBezTo>
                    <a:cubicBezTo>
                      <a:pt x="16697" y="215"/>
                      <a:pt x="16776" y="0"/>
                      <a:pt x="16866" y="0"/>
                    </a:cubicBezTo>
                    <a:cubicBezTo>
                      <a:pt x="16961" y="0"/>
                      <a:pt x="17034" y="215"/>
                      <a:pt x="17085" y="601"/>
                    </a:cubicBezTo>
                    <a:cubicBezTo>
                      <a:pt x="17135" y="1031"/>
                      <a:pt x="17163" y="1546"/>
                      <a:pt x="17163" y="2147"/>
                    </a:cubicBezTo>
                    <a:cubicBezTo>
                      <a:pt x="17163" y="2748"/>
                      <a:pt x="17135" y="3264"/>
                      <a:pt x="17085" y="3693"/>
                    </a:cubicBezTo>
                    <a:cubicBezTo>
                      <a:pt x="17045" y="4122"/>
                      <a:pt x="16972" y="4294"/>
                      <a:pt x="16871" y="4294"/>
                    </a:cubicBezTo>
                    <a:close/>
                    <a:moveTo>
                      <a:pt x="16585" y="21256"/>
                    </a:moveTo>
                    <a:lnTo>
                      <a:pt x="16585" y="7085"/>
                    </a:lnTo>
                    <a:lnTo>
                      <a:pt x="17158" y="7085"/>
                    </a:lnTo>
                    <a:lnTo>
                      <a:pt x="17158" y="21256"/>
                    </a:lnTo>
                    <a:lnTo>
                      <a:pt x="16585" y="21256"/>
                    </a:lnTo>
                    <a:close/>
                    <a:moveTo>
                      <a:pt x="19477" y="14085"/>
                    </a:moveTo>
                    <a:cubicBezTo>
                      <a:pt x="19477" y="15245"/>
                      <a:pt x="19455" y="16275"/>
                      <a:pt x="19404" y="17220"/>
                    </a:cubicBezTo>
                    <a:cubicBezTo>
                      <a:pt x="19354" y="18165"/>
                      <a:pt x="19286" y="18938"/>
                      <a:pt x="19196" y="19582"/>
                    </a:cubicBezTo>
                    <a:cubicBezTo>
                      <a:pt x="19106" y="20226"/>
                      <a:pt x="19005" y="20741"/>
                      <a:pt x="18887" y="21085"/>
                    </a:cubicBezTo>
                    <a:cubicBezTo>
                      <a:pt x="18769" y="21428"/>
                      <a:pt x="18640" y="21600"/>
                      <a:pt x="18505" y="21600"/>
                    </a:cubicBezTo>
                    <a:cubicBezTo>
                      <a:pt x="18371" y="21600"/>
                      <a:pt x="18241" y="21428"/>
                      <a:pt x="18124" y="21128"/>
                    </a:cubicBezTo>
                    <a:cubicBezTo>
                      <a:pt x="18006" y="20784"/>
                      <a:pt x="17905" y="20355"/>
                      <a:pt x="17820" y="19711"/>
                    </a:cubicBezTo>
                    <a:cubicBezTo>
                      <a:pt x="17736" y="19109"/>
                      <a:pt x="17669" y="18336"/>
                      <a:pt x="17618" y="17435"/>
                    </a:cubicBezTo>
                    <a:cubicBezTo>
                      <a:pt x="17568" y="16533"/>
                      <a:pt x="17545" y="15502"/>
                      <a:pt x="17545" y="14386"/>
                    </a:cubicBezTo>
                    <a:cubicBezTo>
                      <a:pt x="17545" y="13183"/>
                      <a:pt x="17568" y="12110"/>
                      <a:pt x="17618" y="11165"/>
                    </a:cubicBezTo>
                    <a:cubicBezTo>
                      <a:pt x="17669" y="10220"/>
                      <a:pt x="17736" y="9404"/>
                      <a:pt x="17826" y="8760"/>
                    </a:cubicBezTo>
                    <a:cubicBezTo>
                      <a:pt x="17916" y="8116"/>
                      <a:pt x="18017" y="7601"/>
                      <a:pt x="18135" y="7257"/>
                    </a:cubicBezTo>
                    <a:cubicBezTo>
                      <a:pt x="18253" y="6914"/>
                      <a:pt x="18382" y="6742"/>
                      <a:pt x="18517" y="6742"/>
                    </a:cubicBezTo>
                    <a:cubicBezTo>
                      <a:pt x="18651" y="6742"/>
                      <a:pt x="18781" y="6914"/>
                      <a:pt x="18899" y="7214"/>
                    </a:cubicBezTo>
                    <a:cubicBezTo>
                      <a:pt x="19017" y="7515"/>
                      <a:pt x="19118" y="7987"/>
                      <a:pt x="19202" y="8631"/>
                    </a:cubicBezTo>
                    <a:cubicBezTo>
                      <a:pt x="19286" y="9233"/>
                      <a:pt x="19354" y="10006"/>
                      <a:pt x="19404" y="10907"/>
                    </a:cubicBezTo>
                    <a:cubicBezTo>
                      <a:pt x="19455" y="11809"/>
                      <a:pt x="19477" y="12883"/>
                      <a:pt x="19477" y="14085"/>
                    </a:cubicBezTo>
                    <a:close/>
                    <a:moveTo>
                      <a:pt x="18893" y="14214"/>
                    </a:moveTo>
                    <a:cubicBezTo>
                      <a:pt x="18893" y="13441"/>
                      <a:pt x="18882" y="12797"/>
                      <a:pt x="18865" y="12239"/>
                    </a:cubicBezTo>
                    <a:cubicBezTo>
                      <a:pt x="18842" y="11680"/>
                      <a:pt x="18814" y="11251"/>
                      <a:pt x="18781" y="10907"/>
                    </a:cubicBezTo>
                    <a:cubicBezTo>
                      <a:pt x="18747" y="10564"/>
                      <a:pt x="18702" y="10306"/>
                      <a:pt x="18657" y="10134"/>
                    </a:cubicBezTo>
                    <a:cubicBezTo>
                      <a:pt x="18612" y="9963"/>
                      <a:pt x="18562" y="9920"/>
                      <a:pt x="18517" y="9920"/>
                    </a:cubicBezTo>
                    <a:cubicBezTo>
                      <a:pt x="18466" y="9920"/>
                      <a:pt x="18421" y="10006"/>
                      <a:pt x="18376" y="10134"/>
                    </a:cubicBezTo>
                    <a:cubicBezTo>
                      <a:pt x="18331" y="10263"/>
                      <a:pt x="18292" y="10521"/>
                      <a:pt x="18258" y="10821"/>
                    </a:cubicBezTo>
                    <a:cubicBezTo>
                      <a:pt x="18225" y="11165"/>
                      <a:pt x="18197" y="11594"/>
                      <a:pt x="18174" y="12153"/>
                    </a:cubicBezTo>
                    <a:cubicBezTo>
                      <a:pt x="18152" y="12711"/>
                      <a:pt x="18146" y="13355"/>
                      <a:pt x="18146" y="14214"/>
                    </a:cubicBezTo>
                    <a:cubicBezTo>
                      <a:pt x="18146" y="15631"/>
                      <a:pt x="18185" y="16705"/>
                      <a:pt x="18264" y="17349"/>
                    </a:cubicBezTo>
                    <a:cubicBezTo>
                      <a:pt x="18343" y="18036"/>
                      <a:pt x="18432" y="18336"/>
                      <a:pt x="18528" y="18336"/>
                    </a:cubicBezTo>
                    <a:cubicBezTo>
                      <a:pt x="18578" y="18336"/>
                      <a:pt x="18623" y="18250"/>
                      <a:pt x="18668" y="18122"/>
                    </a:cubicBezTo>
                    <a:cubicBezTo>
                      <a:pt x="18713" y="17993"/>
                      <a:pt x="18753" y="17735"/>
                      <a:pt x="18786" y="17435"/>
                    </a:cubicBezTo>
                    <a:cubicBezTo>
                      <a:pt x="18820" y="17091"/>
                      <a:pt x="18848" y="16662"/>
                      <a:pt x="18871" y="16146"/>
                    </a:cubicBezTo>
                    <a:cubicBezTo>
                      <a:pt x="18882" y="15631"/>
                      <a:pt x="18893" y="14987"/>
                      <a:pt x="18893" y="14214"/>
                    </a:cubicBezTo>
                    <a:close/>
                    <a:moveTo>
                      <a:pt x="20404" y="21256"/>
                    </a:moveTo>
                    <a:lnTo>
                      <a:pt x="19831" y="21256"/>
                    </a:lnTo>
                    <a:lnTo>
                      <a:pt x="19831" y="7085"/>
                    </a:lnTo>
                    <a:lnTo>
                      <a:pt x="20275" y="7085"/>
                    </a:lnTo>
                    <a:lnTo>
                      <a:pt x="20342" y="8846"/>
                    </a:lnTo>
                    <a:cubicBezTo>
                      <a:pt x="20426" y="8202"/>
                      <a:pt x="20516" y="7687"/>
                      <a:pt x="20617" y="7300"/>
                    </a:cubicBezTo>
                    <a:cubicBezTo>
                      <a:pt x="20718" y="6914"/>
                      <a:pt x="20831" y="6742"/>
                      <a:pt x="20954" y="6742"/>
                    </a:cubicBezTo>
                    <a:cubicBezTo>
                      <a:pt x="21162" y="6742"/>
                      <a:pt x="21319" y="7171"/>
                      <a:pt x="21432" y="8030"/>
                    </a:cubicBezTo>
                    <a:cubicBezTo>
                      <a:pt x="21544" y="8889"/>
                      <a:pt x="21600" y="10177"/>
                      <a:pt x="21600" y="11852"/>
                    </a:cubicBezTo>
                    <a:lnTo>
                      <a:pt x="21600" y="21214"/>
                    </a:lnTo>
                    <a:lnTo>
                      <a:pt x="21027" y="21214"/>
                    </a:lnTo>
                    <a:lnTo>
                      <a:pt x="21027" y="12281"/>
                    </a:lnTo>
                    <a:cubicBezTo>
                      <a:pt x="21027" y="11594"/>
                      <a:pt x="21005" y="11036"/>
                      <a:pt x="20965" y="10650"/>
                    </a:cubicBezTo>
                    <a:cubicBezTo>
                      <a:pt x="20920" y="10263"/>
                      <a:pt x="20859" y="10048"/>
                      <a:pt x="20780" y="10048"/>
                    </a:cubicBezTo>
                    <a:cubicBezTo>
                      <a:pt x="20718" y="10048"/>
                      <a:pt x="20651" y="10177"/>
                      <a:pt x="20583" y="10478"/>
                    </a:cubicBezTo>
                    <a:cubicBezTo>
                      <a:pt x="20516" y="10736"/>
                      <a:pt x="20454" y="11122"/>
                      <a:pt x="20404" y="11551"/>
                    </a:cubicBezTo>
                    <a:lnTo>
                      <a:pt x="20404" y="21256"/>
                    </a:lnTo>
                    <a:close/>
                  </a:path>
                </a:pathLst>
              </a:custGeom>
              <a:solidFill>
                <a:srgbClr val="002033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sz="3000" dirty="0"/>
              </a:p>
            </p:txBody>
          </p:sp>
          <p:sp>
            <p:nvSpPr>
              <p:cNvPr id="12" name="Shape">
                <a:extLst>
                  <a:ext uri="{FF2B5EF4-FFF2-40B4-BE49-F238E27FC236}">
                    <a16:creationId xmlns:a16="http://schemas.microsoft.com/office/drawing/2014/main" id="{ED70AB2A-3ECC-ED46-BC7D-55009FCB1D15}"/>
                  </a:ext>
                </a:extLst>
              </p:cNvPr>
              <p:cNvSpPr/>
              <p:nvPr userDrawn="1"/>
            </p:nvSpPr>
            <p:spPr>
              <a:xfrm>
                <a:off x="5032172" y="1021854"/>
                <a:ext cx="1051185" cy="5495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954" y="0"/>
                    </a:moveTo>
                    <a:cubicBezTo>
                      <a:pt x="13287" y="0"/>
                      <a:pt x="11002" y="3514"/>
                      <a:pt x="10441" y="8443"/>
                    </a:cubicBezTo>
                    <a:cubicBezTo>
                      <a:pt x="9052" y="8229"/>
                      <a:pt x="6050" y="7757"/>
                      <a:pt x="5198" y="7671"/>
                    </a:cubicBezTo>
                    <a:cubicBezTo>
                      <a:pt x="5154" y="7671"/>
                      <a:pt x="5109" y="7671"/>
                      <a:pt x="5041" y="7671"/>
                    </a:cubicBezTo>
                    <a:cubicBezTo>
                      <a:pt x="4638" y="7671"/>
                      <a:pt x="4280" y="7886"/>
                      <a:pt x="4033" y="8357"/>
                    </a:cubicBezTo>
                    <a:cubicBezTo>
                      <a:pt x="3563" y="9214"/>
                      <a:pt x="3563" y="10457"/>
                      <a:pt x="3563" y="10843"/>
                    </a:cubicBezTo>
                    <a:cubicBezTo>
                      <a:pt x="3563" y="11271"/>
                      <a:pt x="3563" y="12514"/>
                      <a:pt x="4033" y="13329"/>
                    </a:cubicBezTo>
                    <a:cubicBezTo>
                      <a:pt x="4280" y="13800"/>
                      <a:pt x="4638" y="14014"/>
                      <a:pt x="5041" y="14014"/>
                    </a:cubicBezTo>
                    <a:cubicBezTo>
                      <a:pt x="5086" y="14014"/>
                      <a:pt x="5131" y="14014"/>
                      <a:pt x="5198" y="14014"/>
                    </a:cubicBezTo>
                    <a:cubicBezTo>
                      <a:pt x="5803" y="13929"/>
                      <a:pt x="7417" y="13714"/>
                      <a:pt x="8313" y="13543"/>
                    </a:cubicBezTo>
                    <a:lnTo>
                      <a:pt x="9657" y="13329"/>
                    </a:lnTo>
                    <a:cubicBezTo>
                      <a:pt x="9971" y="13286"/>
                      <a:pt x="10262" y="13243"/>
                      <a:pt x="10464" y="13200"/>
                    </a:cubicBezTo>
                    <a:cubicBezTo>
                      <a:pt x="11046" y="18043"/>
                      <a:pt x="13332" y="21557"/>
                      <a:pt x="15954" y="21557"/>
                    </a:cubicBezTo>
                    <a:cubicBezTo>
                      <a:pt x="19068" y="21557"/>
                      <a:pt x="21600" y="16714"/>
                      <a:pt x="21600" y="10757"/>
                    </a:cubicBezTo>
                    <a:cubicBezTo>
                      <a:pt x="21600" y="4843"/>
                      <a:pt x="19068" y="0"/>
                      <a:pt x="15954" y="0"/>
                    </a:cubicBezTo>
                    <a:close/>
                    <a:moveTo>
                      <a:pt x="15954" y="17229"/>
                    </a:moveTo>
                    <a:cubicBezTo>
                      <a:pt x="14094" y="17229"/>
                      <a:pt x="12593" y="14357"/>
                      <a:pt x="12593" y="10800"/>
                    </a:cubicBezTo>
                    <a:cubicBezTo>
                      <a:pt x="12593" y="7243"/>
                      <a:pt x="14094" y="4371"/>
                      <a:pt x="15954" y="4371"/>
                    </a:cubicBezTo>
                    <a:cubicBezTo>
                      <a:pt x="17813" y="4371"/>
                      <a:pt x="19315" y="7243"/>
                      <a:pt x="19315" y="10800"/>
                    </a:cubicBezTo>
                    <a:cubicBezTo>
                      <a:pt x="19315" y="14357"/>
                      <a:pt x="17813" y="17229"/>
                      <a:pt x="15954" y="17229"/>
                    </a:cubicBezTo>
                    <a:close/>
                    <a:moveTo>
                      <a:pt x="9007" y="15514"/>
                    </a:moveTo>
                    <a:lnTo>
                      <a:pt x="9007" y="20014"/>
                    </a:lnTo>
                    <a:cubicBezTo>
                      <a:pt x="8627" y="20443"/>
                      <a:pt x="8134" y="20786"/>
                      <a:pt x="7506" y="21129"/>
                    </a:cubicBezTo>
                    <a:cubicBezTo>
                      <a:pt x="6879" y="21429"/>
                      <a:pt x="6207" y="21600"/>
                      <a:pt x="5467" y="21600"/>
                    </a:cubicBezTo>
                    <a:cubicBezTo>
                      <a:pt x="4324" y="21600"/>
                      <a:pt x="3339" y="21171"/>
                      <a:pt x="2532" y="20271"/>
                    </a:cubicBezTo>
                    <a:cubicBezTo>
                      <a:pt x="1725" y="19371"/>
                      <a:pt x="1098" y="18129"/>
                      <a:pt x="650" y="16500"/>
                    </a:cubicBezTo>
                    <a:cubicBezTo>
                      <a:pt x="224" y="14871"/>
                      <a:pt x="0" y="12986"/>
                      <a:pt x="0" y="10800"/>
                    </a:cubicBezTo>
                    <a:cubicBezTo>
                      <a:pt x="0" y="8657"/>
                      <a:pt x="246" y="6729"/>
                      <a:pt x="717" y="5143"/>
                    </a:cubicBezTo>
                    <a:cubicBezTo>
                      <a:pt x="1210" y="3514"/>
                      <a:pt x="1860" y="2271"/>
                      <a:pt x="2711" y="1371"/>
                    </a:cubicBezTo>
                    <a:cubicBezTo>
                      <a:pt x="3563" y="471"/>
                      <a:pt x="4549" y="43"/>
                      <a:pt x="5646" y="43"/>
                    </a:cubicBezTo>
                    <a:cubicBezTo>
                      <a:pt x="6229" y="43"/>
                      <a:pt x="6767" y="171"/>
                      <a:pt x="7282" y="386"/>
                    </a:cubicBezTo>
                    <a:cubicBezTo>
                      <a:pt x="7798" y="600"/>
                      <a:pt x="8246" y="900"/>
                      <a:pt x="8627" y="1243"/>
                    </a:cubicBezTo>
                    <a:lnTo>
                      <a:pt x="8402" y="4843"/>
                    </a:lnTo>
                    <a:cubicBezTo>
                      <a:pt x="8022" y="4500"/>
                      <a:pt x="7596" y="4200"/>
                      <a:pt x="7125" y="3986"/>
                    </a:cubicBezTo>
                    <a:cubicBezTo>
                      <a:pt x="6655" y="3771"/>
                      <a:pt x="6162" y="3643"/>
                      <a:pt x="5624" y="3643"/>
                    </a:cubicBezTo>
                    <a:cubicBezTo>
                      <a:pt x="4817" y="3643"/>
                      <a:pt x="4168" y="3943"/>
                      <a:pt x="3630" y="4586"/>
                    </a:cubicBezTo>
                    <a:cubicBezTo>
                      <a:pt x="3115" y="5186"/>
                      <a:pt x="2734" y="6043"/>
                      <a:pt x="2487" y="7114"/>
                    </a:cubicBezTo>
                    <a:cubicBezTo>
                      <a:pt x="2241" y="8186"/>
                      <a:pt x="2106" y="9386"/>
                      <a:pt x="2106" y="10714"/>
                    </a:cubicBezTo>
                    <a:cubicBezTo>
                      <a:pt x="2106" y="12129"/>
                      <a:pt x="2241" y="13371"/>
                      <a:pt x="2487" y="14443"/>
                    </a:cubicBezTo>
                    <a:cubicBezTo>
                      <a:pt x="2734" y="15514"/>
                      <a:pt x="3115" y="16371"/>
                      <a:pt x="3607" y="17014"/>
                    </a:cubicBezTo>
                    <a:cubicBezTo>
                      <a:pt x="4100" y="17614"/>
                      <a:pt x="4728" y="17957"/>
                      <a:pt x="5490" y="17957"/>
                    </a:cubicBezTo>
                    <a:cubicBezTo>
                      <a:pt x="5714" y="17957"/>
                      <a:pt x="5960" y="17914"/>
                      <a:pt x="6207" y="17871"/>
                    </a:cubicBezTo>
                    <a:cubicBezTo>
                      <a:pt x="6453" y="17829"/>
                      <a:pt x="6722" y="17743"/>
                      <a:pt x="6968" y="17614"/>
                    </a:cubicBezTo>
                    <a:lnTo>
                      <a:pt x="6968" y="15814"/>
                    </a:lnTo>
                    <a:cubicBezTo>
                      <a:pt x="7439" y="15729"/>
                      <a:pt x="7887" y="15686"/>
                      <a:pt x="8246" y="15643"/>
                    </a:cubicBezTo>
                    <a:lnTo>
                      <a:pt x="9007" y="15514"/>
                    </a:lnTo>
                    <a:close/>
                  </a:path>
                </a:pathLst>
              </a:custGeom>
              <a:solidFill>
                <a:srgbClr val="008C58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sz="3000" dirty="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0243455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b="1" kern="1200">
          <a:solidFill>
            <a:schemeClr val="bg1"/>
          </a:solidFill>
          <a:latin typeface="Helvetica" pitchFamily="2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bg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bg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0020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2C94220-F156-88A8-4CAA-C89CF98684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443546B-B131-A15F-FC88-2F5ACD315C1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63AC631E-F368-C657-0C8E-B09E240D8512}"/>
              </a:ext>
            </a:extLst>
          </p:cNvPr>
          <p:cNvSpPr/>
          <p:nvPr userDrawn="1"/>
        </p:nvSpPr>
        <p:spPr>
          <a:xfrm>
            <a:off x="-12701" y="6959602"/>
            <a:ext cx="1603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0" i="0" dirty="0">
                <a:solidFill>
                  <a:srgbClr val="008C58"/>
                </a:solidFill>
                <a:effectLst/>
                <a:latin typeface="+mn-lt"/>
              </a:rPr>
              <a:t>© </a:t>
            </a:r>
            <a:r>
              <a:rPr lang="en-US" sz="1200" b="0" i="0" u="none" strike="noStrike" dirty="0">
                <a:solidFill>
                  <a:srgbClr val="008C58"/>
                </a:solidFill>
                <a:effectLst/>
                <a:latin typeface="+mn-lt"/>
                <a:hlinkClick r:id="rId3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200" dirty="0">
              <a:solidFill>
                <a:srgbClr val="008C58"/>
              </a:solidFill>
              <a:latin typeface="+mn-lt"/>
            </a:endParaRP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39A60FE6-542A-EE13-CC06-E0A8F47562DE}"/>
              </a:ext>
            </a:extLst>
          </p:cNvPr>
          <p:cNvGrpSpPr/>
          <p:nvPr userDrawn="1"/>
        </p:nvGrpSpPr>
        <p:grpSpPr>
          <a:xfrm>
            <a:off x="9227659" y="-58779"/>
            <a:ext cx="1738742" cy="604829"/>
            <a:chOff x="-1808527" y="-16654"/>
            <a:chExt cx="1738741" cy="604829"/>
          </a:xfrm>
        </p:grpSpPr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4E0319D4-F45B-8D60-1334-A098016BC62F}"/>
                </a:ext>
              </a:extLst>
            </p:cNvPr>
            <p:cNvGrpSpPr/>
            <p:nvPr userDrawn="1"/>
          </p:nvGrpSpPr>
          <p:grpSpPr>
            <a:xfrm>
              <a:off x="-1808527" y="-16654"/>
              <a:ext cx="1738741" cy="604829"/>
              <a:chOff x="-2250002" y="21447"/>
              <a:chExt cx="1738741" cy="604829"/>
            </a:xfrm>
          </p:grpSpPr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9D9C38E9-434B-84E8-840B-A73720861FE0}"/>
                  </a:ext>
                </a:extLst>
              </p:cNvPr>
              <p:cNvSpPr txBox="1"/>
              <p:nvPr userDrawn="1"/>
            </p:nvSpPr>
            <p:spPr>
              <a:xfrm>
                <a:off x="-2250002" y="21447"/>
                <a:ext cx="34336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By:</a:t>
                </a:r>
              </a:p>
            </p:txBody>
          </p:sp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12B09AC6-9C0C-A6E4-C75E-FD3360417F1C}"/>
                  </a:ext>
                </a:extLst>
              </p:cNvPr>
              <p:cNvSpPr txBox="1"/>
              <p:nvPr userDrawn="1"/>
            </p:nvSpPr>
            <p:spPr>
              <a:xfrm>
                <a:off x="-950805" y="380055"/>
                <a:ext cx="43954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.com</a:t>
                </a:r>
              </a:p>
            </p:txBody>
          </p:sp>
        </p:grpSp>
        <p:grpSp>
          <p:nvGrpSpPr>
            <p:cNvPr id="10" name="Group 9">
              <a:extLst>
                <a:ext uri="{FF2B5EF4-FFF2-40B4-BE49-F238E27FC236}">
                  <a16:creationId xmlns:a16="http://schemas.microsoft.com/office/drawing/2014/main" id="{5B083FB8-93EC-3495-D51D-BB96328A2ACE}"/>
                </a:ext>
              </a:extLst>
            </p:cNvPr>
            <p:cNvGrpSpPr/>
            <p:nvPr userDrawn="1"/>
          </p:nvGrpSpPr>
          <p:grpSpPr>
            <a:xfrm>
              <a:off x="-1719071" y="218885"/>
              <a:ext cx="1547194" cy="159662"/>
              <a:chOff x="757647" y="1021854"/>
              <a:chExt cx="5325710" cy="549583"/>
            </a:xfrm>
          </p:grpSpPr>
          <p:sp>
            <p:nvSpPr>
              <p:cNvPr id="11" name="Shape">
                <a:extLst>
                  <a:ext uri="{FF2B5EF4-FFF2-40B4-BE49-F238E27FC236}">
                    <a16:creationId xmlns:a16="http://schemas.microsoft.com/office/drawing/2014/main" id="{27B496F8-0C3F-ECE4-1340-CC733963770F}"/>
                  </a:ext>
                </a:extLst>
              </p:cNvPr>
              <p:cNvSpPr/>
              <p:nvPr userDrawn="1"/>
            </p:nvSpPr>
            <p:spPr>
              <a:xfrm>
                <a:off x="757647" y="1022945"/>
                <a:ext cx="4193833" cy="5484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662"/>
                    </a:moveTo>
                    <a:lnTo>
                      <a:pt x="882" y="2662"/>
                    </a:lnTo>
                    <a:cubicBezTo>
                      <a:pt x="1028" y="2662"/>
                      <a:pt x="1163" y="2791"/>
                      <a:pt x="1280" y="3049"/>
                    </a:cubicBezTo>
                    <a:cubicBezTo>
                      <a:pt x="1398" y="3307"/>
                      <a:pt x="1500" y="3693"/>
                      <a:pt x="1584" y="4165"/>
                    </a:cubicBezTo>
                    <a:cubicBezTo>
                      <a:pt x="1668" y="4638"/>
                      <a:pt x="1730" y="5239"/>
                      <a:pt x="1775" y="5969"/>
                    </a:cubicBezTo>
                    <a:cubicBezTo>
                      <a:pt x="1820" y="6656"/>
                      <a:pt x="1842" y="7472"/>
                      <a:pt x="1842" y="8374"/>
                    </a:cubicBezTo>
                    <a:cubicBezTo>
                      <a:pt x="1842" y="9447"/>
                      <a:pt x="1814" y="10392"/>
                      <a:pt x="1763" y="11165"/>
                    </a:cubicBezTo>
                    <a:cubicBezTo>
                      <a:pt x="1707" y="11938"/>
                      <a:pt x="1634" y="12625"/>
                      <a:pt x="1544" y="13140"/>
                    </a:cubicBezTo>
                    <a:cubicBezTo>
                      <a:pt x="1455" y="13656"/>
                      <a:pt x="1348" y="14042"/>
                      <a:pt x="1224" y="14300"/>
                    </a:cubicBezTo>
                    <a:cubicBezTo>
                      <a:pt x="1101" y="14557"/>
                      <a:pt x="972" y="14686"/>
                      <a:pt x="837" y="14686"/>
                    </a:cubicBezTo>
                    <a:lnTo>
                      <a:pt x="590" y="14686"/>
                    </a:lnTo>
                    <a:lnTo>
                      <a:pt x="590" y="21299"/>
                    </a:lnTo>
                    <a:lnTo>
                      <a:pt x="0" y="21299"/>
                    </a:lnTo>
                    <a:lnTo>
                      <a:pt x="0" y="2662"/>
                    </a:lnTo>
                    <a:close/>
                    <a:moveTo>
                      <a:pt x="584" y="11251"/>
                    </a:moveTo>
                    <a:lnTo>
                      <a:pt x="798" y="11251"/>
                    </a:lnTo>
                    <a:cubicBezTo>
                      <a:pt x="854" y="11251"/>
                      <a:pt x="910" y="11208"/>
                      <a:pt x="966" y="11122"/>
                    </a:cubicBezTo>
                    <a:cubicBezTo>
                      <a:pt x="1022" y="11036"/>
                      <a:pt x="1067" y="10864"/>
                      <a:pt x="1106" y="10650"/>
                    </a:cubicBezTo>
                    <a:cubicBezTo>
                      <a:pt x="1146" y="10435"/>
                      <a:pt x="1179" y="10177"/>
                      <a:pt x="1202" y="9834"/>
                    </a:cubicBezTo>
                    <a:cubicBezTo>
                      <a:pt x="1224" y="9490"/>
                      <a:pt x="1241" y="9104"/>
                      <a:pt x="1241" y="8588"/>
                    </a:cubicBezTo>
                    <a:cubicBezTo>
                      <a:pt x="1241" y="7730"/>
                      <a:pt x="1202" y="7085"/>
                      <a:pt x="1129" y="6656"/>
                    </a:cubicBezTo>
                    <a:cubicBezTo>
                      <a:pt x="1050" y="6227"/>
                      <a:pt x="955" y="6012"/>
                      <a:pt x="826" y="6012"/>
                    </a:cubicBezTo>
                    <a:lnTo>
                      <a:pt x="590" y="6012"/>
                    </a:lnTo>
                    <a:lnTo>
                      <a:pt x="590" y="11251"/>
                    </a:lnTo>
                    <a:close/>
                    <a:moveTo>
                      <a:pt x="2179" y="21256"/>
                    </a:moveTo>
                    <a:lnTo>
                      <a:pt x="2179" y="7085"/>
                    </a:lnTo>
                    <a:lnTo>
                      <a:pt x="2628" y="7085"/>
                    </a:lnTo>
                    <a:lnTo>
                      <a:pt x="2685" y="9576"/>
                    </a:lnTo>
                    <a:cubicBezTo>
                      <a:pt x="2707" y="9233"/>
                      <a:pt x="2735" y="8889"/>
                      <a:pt x="2769" y="8546"/>
                    </a:cubicBezTo>
                    <a:cubicBezTo>
                      <a:pt x="2802" y="8202"/>
                      <a:pt x="2842" y="7901"/>
                      <a:pt x="2887" y="7644"/>
                    </a:cubicBezTo>
                    <a:cubicBezTo>
                      <a:pt x="2932" y="7386"/>
                      <a:pt x="2988" y="7171"/>
                      <a:pt x="3044" y="7043"/>
                    </a:cubicBezTo>
                    <a:cubicBezTo>
                      <a:pt x="3106" y="6871"/>
                      <a:pt x="3173" y="6828"/>
                      <a:pt x="3246" y="6828"/>
                    </a:cubicBezTo>
                    <a:cubicBezTo>
                      <a:pt x="3302" y="6828"/>
                      <a:pt x="3353" y="6871"/>
                      <a:pt x="3403" y="7000"/>
                    </a:cubicBezTo>
                    <a:cubicBezTo>
                      <a:pt x="3448" y="7128"/>
                      <a:pt x="3488" y="7214"/>
                      <a:pt x="3516" y="7386"/>
                    </a:cubicBezTo>
                    <a:lnTo>
                      <a:pt x="3426" y="10779"/>
                    </a:lnTo>
                    <a:cubicBezTo>
                      <a:pt x="3398" y="10650"/>
                      <a:pt x="3364" y="10564"/>
                      <a:pt x="3319" y="10435"/>
                    </a:cubicBezTo>
                    <a:cubicBezTo>
                      <a:pt x="3274" y="10349"/>
                      <a:pt x="3224" y="10306"/>
                      <a:pt x="3156" y="10306"/>
                    </a:cubicBezTo>
                    <a:cubicBezTo>
                      <a:pt x="3038" y="10306"/>
                      <a:pt x="2937" y="10607"/>
                      <a:pt x="2859" y="11208"/>
                    </a:cubicBezTo>
                    <a:cubicBezTo>
                      <a:pt x="2780" y="11809"/>
                      <a:pt x="2741" y="12840"/>
                      <a:pt x="2741" y="14257"/>
                    </a:cubicBezTo>
                    <a:lnTo>
                      <a:pt x="2741" y="21342"/>
                    </a:lnTo>
                    <a:lnTo>
                      <a:pt x="2179" y="21342"/>
                    </a:lnTo>
                    <a:close/>
                    <a:moveTo>
                      <a:pt x="5279" y="15416"/>
                    </a:moveTo>
                    <a:lnTo>
                      <a:pt x="4083" y="15416"/>
                    </a:lnTo>
                    <a:lnTo>
                      <a:pt x="4083" y="15545"/>
                    </a:lnTo>
                    <a:cubicBezTo>
                      <a:pt x="4083" y="16533"/>
                      <a:pt x="4134" y="17263"/>
                      <a:pt x="4235" y="17692"/>
                    </a:cubicBezTo>
                    <a:cubicBezTo>
                      <a:pt x="4336" y="18165"/>
                      <a:pt x="4459" y="18379"/>
                      <a:pt x="4611" y="18379"/>
                    </a:cubicBezTo>
                    <a:cubicBezTo>
                      <a:pt x="4718" y="18379"/>
                      <a:pt x="4807" y="18293"/>
                      <a:pt x="4886" y="18165"/>
                    </a:cubicBezTo>
                    <a:cubicBezTo>
                      <a:pt x="4965" y="17993"/>
                      <a:pt x="5032" y="17821"/>
                      <a:pt x="5088" y="17606"/>
                    </a:cubicBezTo>
                    <a:lnTo>
                      <a:pt x="5195" y="20612"/>
                    </a:lnTo>
                    <a:cubicBezTo>
                      <a:pt x="5128" y="20870"/>
                      <a:pt x="5038" y="21085"/>
                      <a:pt x="4931" y="21299"/>
                    </a:cubicBezTo>
                    <a:cubicBezTo>
                      <a:pt x="4824" y="21514"/>
                      <a:pt x="4695" y="21600"/>
                      <a:pt x="4538" y="21600"/>
                    </a:cubicBezTo>
                    <a:cubicBezTo>
                      <a:pt x="4398" y="21600"/>
                      <a:pt x="4268" y="21471"/>
                      <a:pt x="4145" y="21171"/>
                    </a:cubicBezTo>
                    <a:cubicBezTo>
                      <a:pt x="4021" y="20870"/>
                      <a:pt x="3909" y="20441"/>
                      <a:pt x="3819" y="19839"/>
                    </a:cubicBezTo>
                    <a:cubicBezTo>
                      <a:pt x="3724" y="19238"/>
                      <a:pt x="3651" y="18508"/>
                      <a:pt x="3594" y="17606"/>
                    </a:cubicBezTo>
                    <a:cubicBezTo>
                      <a:pt x="3538" y="16705"/>
                      <a:pt x="3510" y="15631"/>
                      <a:pt x="3510" y="14343"/>
                    </a:cubicBezTo>
                    <a:cubicBezTo>
                      <a:pt x="3510" y="13226"/>
                      <a:pt x="3533" y="12196"/>
                      <a:pt x="3578" y="11251"/>
                    </a:cubicBezTo>
                    <a:cubicBezTo>
                      <a:pt x="3622" y="10306"/>
                      <a:pt x="3684" y="9533"/>
                      <a:pt x="3768" y="8846"/>
                    </a:cubicBezTo>
                    <a:cubicBezTo>
                      <a:pt x="3853" y="8159"/>
                      <a:pt x="3948" y="7644"/>
                      <a:pt x="4066" y="7300"/>
                    </a:cubicBezTo>
                    <a:cubicBezTo>
                      <a:pt x="4178" y="6957"/>
                      <a:pt x="4308" y="6742"/>
                      <a:pt x="4448" y="6742"/>
                    </a:cubicBezTo>
                    <a:cubicBezTo>
                      <a:pt x="4701" y="6742"/>
                      <a:pt x="4903" y="7343"/>
                      <a:pt x="5060" y="8503"/>
                    </a:cubicBezTo>
                    <a:cubicBezTo>
                      <a:pt x="5212" y="9662"/>
                      <a:pt x="5290" y="11380"/>
                      <a:pt x="5290" y="13527"/>
                    </a:cubicBezTo>
                    <a:lnTo>
                      <a:pt x="5290" y="15416"/>
                    </a:lnTo>
                    <a:close/>
                    <a:moveTo>
                      <a:pt x="4695" y="12453"/>
                    </a:moveTo>
                    <a:cubicBezTo>
                      <a:pt x="4695" y="12110"/>
                      <a:pt x="4690" y="11809"/>
                      <a:pt x="4678" y="11466"/>
                    </a:cubicBezTo>
                    <a:cubicBezTo>
                      <a:pt x="4667" y="11165"/>
                      <a:pt x="4650" y="10864"/>
                      <a:pt x="4628" y="10607"/>
                    </a:cubicBezTo>
                    <a:cubicBezTo>
                      <a:pt x="4605" y="10349"/>
                      <a:pt x="4577" y="10177"/>
                      <a:pt x="4544" y="10006"/>
                    </a:cubicBezTo>
                    <a:cubicBezTo>
                      <a:pt x="4510" y="9877"/>
                      <a:pt x="4465" y="9791"/>
                      <a:pt x="4420" y="9791"/>
                    </a:cubicBezTo>
                    <a:cubicBezTo>
                      <a:pt x="4330" y="9791"/>
                      <a:pt x="4257" y="10049"/>
                      <a:pt x="4195" y="10521"/>
                    </a:cubicBezTo>
                    <a:cubicBezTo>
                      <a:pt x="4134" y="10993"/>
                      <a:pt x="4100" y="11637"/>
                      <a:pt x="4089" y="12496"/>
                    </a:cubicBezTo>
                    <a:lnTo>
                      <a:pt x="4695" y="12453"/>
                    </a:lnTo>
                    <a:close/>
                    <a:moveTo>
                      <a:pt x="6773" y="10693"/>
                    </a:moveTo>
                    <a:cubicBezTo>
                      <a:pt x="6706" y="10435"/>
                      <a:pt x="6633" y="10220"/>
                      <a:pt x="6554" y="10091"/>
                    </a:cubicBezTo>
                    <a:cubicBezTo>
                      <a:pt x="6476" y="9963"/>
                      <a:pt x="6402" y="9877"/>
                      <a:pt x="6329" y="9877"/>
                    </a:cubicBezTo>
                    <a:cubicBezTo>
                      <a:pt x="6262" y="9877"/>
                      <a:pt x="6206" y="9963"/>
                      <a:pt x="6167" y="10134"/>
                    </a:cubicBezTo>
                    <a:cubicBezTo>
                      <a:pt x="6127" y="10306"/>
                      <a:pt x="6105" y="10564"/>
                      <a:pt x="6105" y="10864"/>
                    </a:cubicBezTo>
                    <a:cubicBezTo>
                      <a:pt x="6105" y="11208"/>
                      <a:pt x="6127" y="11466"/>
                      <a:pt x="6167" y="11723"/>
                    </a:cubicBezTo>
                    <a:cubicBezTo>
                      <a:pt x="6206" y="11938"/>
                      <a:pt x="6285" y="12196"/>
                      <a:pt x="6402" y="12453"/>
                    </a:cubicBezTo>
                    <a:lnTo>
                      <a:pt x="6520" y="12711"/>
                    </a:lnTo>
                    <a:cubicBezTo>
                      <a:pt x="6672" y="13054"/>
                      <a:pt x="6790" y="13570"/>
                      <a:pt x="6869" y="14257"/>
                    </a:cubicBezTo>
                    <a:cubicBezTo>
                      <a:pt x="6947" y="14944"/>
                      <a:pt x="6987" y="15803"/>
                      <a:pt x="6987" y="16876"/>
                    </a:cubicBezTo>
                    <a:cubicBezTo>
                      <a:pt x="6987" y="17563"/>
                      <a:pt x="6970" y="18208"/>
                      <a:pt x="6930" y="18809"/>
                    </a:cubicBezTo>
                    <a:cubicBezTo>
                      <a:pt x="6891" y="19410"/>
                      <a:pt x="6835" y="19882"/>
                      <a:pt x="6768" y="20312"/>
                    </a:cubicBezTo>
                    <a:cubicBezTo>
                      <a:pt x="6695" y="20741"/>
                      <a:pt x="6610" y="21042"/>
                      <a:pt x="6515" y="21256"/>
                    </a:cubicBezTo>
                    <a:cubicBezTo>
                      <a:pt x="6414" y="21471"/>
                      <a:pt x="6307" y="21600"/>
                      <a:pt x="6183" y="21600"/>
                    </a:cubicBezTo>
                    <a:cubicBezTo>
                      <a:pt x="6054" y="21600"/>
                      <a:pt x="5936" y="21514"/>
                      <a:pt x="5835" y="21342"/>
                    </a:cubicBezTo>
                    <a:cubicBezTo>
                      <a:pt x="5734" y="21171"/>
                      <a:pt x="5639" y="20913"/>
                      <a:pt x="5554" y="20569"/>
                    </a:cubicBezTo>
                    <a:lnTo>
                      <a:pt x="5678" y="17435"/>
                    </a:lnTo>
                    <a:cubicBezTo>
                      <a:pt x="5751" y="17735"/>
                      <a:pt x="5830" y="17950"/>
                      <a:pt x="5914" y="18165"/>
                    </a:cubicBezTo>
                    <a:cubicBezTo>
                      <a:pt x="5993" y="18336"/>
                      <a:pt x="6077" y="18465"/>
                      <a:pt x="6161" y="18465"/>
                    </a:cubicBezTo>
                    <a:cubicBezTo>
                      <a:pt x="6256" y="18465"/>
                      <a:pt x="6329" y="18336"/>
                      <a:pt x="6369" y="18122"/>
                    </a:cubicBezTo>
                    <a:cubicBezTo>
                      <a:pt x="6408" y="17907"/>
                      <a:pt x="6431" y="17649"/>
                      <a:pt x="6431" y="17349"/>
                    </a:cubicBezTo>
                    <a:cubicBezTo>
                      <a:pt x="6431" y="17177"/>
                      <a:pt x="6425" y="17005"/>
                      <a:pt x="6419" y="16876"/>
                    </a:cubicBezTo>
                    <a:cubicBezTo>
                      <a:pt x="6408" y="16748"/>
                      <a:pt x="6397" y="16619"/>
                      <a:pt x="6369" y="16490"/>
                    </a:cubicBezTo>
                    <a:cubicBezTo>
                      <a:pt x="6346" y="16361"/>
                      <a:pt x="6313" y="16275"/>
                      <a:pt x="6268" y="16146"/>
                    </a:cubicBezTo>
                    <a:cubicBezTo>
                      <a:pt x="6223" y="16017"/>
                      <a:pt x="6172" y="15889"/>
                      <a:pt x="6105" y="15760"/>
                    </a:cubicBezTo>
                    <a:lnTo>
                      <a:pt x="5987" y="15502"/>
                    </a:lnTo>
                    <a:cubicBezTo>
                      <a:pt x="5835" y="15116"/>
                      <a:pt x="5723" y="14600"/>
                      <a:pt x="5656" y="13956"/>
                    </a:cubicBezTo>
                    <a:cubicBezTo>
                      <a:pt x="5588" y="13312"/>
                      <a:pt x="5549" y="12410"/>
                      <a:pt x="5549" y="11294"/>
                    </a:cubicBezTo>
                    <a:cubicBezTo>
                      <a:pt x="5549" y="10650"/>
                      <a:pt x="5566" y="10049"/>
                      <a:pt x="5599" y="9490"/>
                    </a:cubicBezTo>
                    <a:cubicBezTo>
                      <a:pt x="5633" y="8932"/>
                      <a:pt x="5684" y="8460"/>
                      <a:pt x="5745" y="8073"/>
                    </a:cubicBezTo>
                    <a:cubicBezTo>
                      <a:pt x="5807" y="7687"/>
                      <a:pt x="5886" y="7343"/>
                      <a:pt x="5976" y="7128"/>
                    </a:cubicBezTo>
                    <a:cubicBezTo>
                      <a:pt x="6066" y="6914"/>
                      <a:pt x="6172" y="6785"/>
                      <a:pt x="6290" y="6785"/>
                    </a:cubicBezTo>
                    <a:cubicBezTo>
                      <a:pt x="6408" y="6785"/>
                      <a:pt x="6520" y="6871"/>
                      <a:pt x="6622" y="7043"/>
                    </a:cubicBezTo>
                    <a:cubicBezTo>
                      <a:pt x="6723" y="7214"/>
                      <a:pt x="6812" y="7429"/>
                      <a:pt x="6897" y="7730"/>
                    </a:cubicBezTo>
                    <a:lnTo>
                      <a:pt x="6773" y="10693"/>
                    </a:lnTo>
                    <a:close/>
                    <a:moveTo>
                      <a:pt x="8992" y="15416"/>
                    </a:moveTo>
                    <a:lnTo>
                      <a:pt x="7795" y="15416"/>
                    </a:lnTo>
                    <a:lnTo>
                      <a:pt x="7795" y="15545"/>
                    </a:lnTo>
                    <a:cubicBezTo>
                      <a:pt x="7795" y="16533"/>
                      <a:pt x="7846" y="17263"/>
                      <a:pt x="7947" y="17692"/>
                    </a:cubicBezTo>
                    <a:cubicBezTo>
                      <a:pt x="8048" y="18165"/>
                      <a:pt x="8172" y="18379"/>
                      <a:pt x="8323" y="18379"/>
                    </a:cubicBezTo>
                    <a:cubicBezTo>
                      <a:pt x="8430" y="18379"/>
                      <a:pt x="8520" y="18293"/>
                      <a:pt x="8598" y="18165"/>
                    </a:cubicBezTo>
                    <a:cubicBezTo>
                      <a:pt x="8677" y="17993"/>
                      <a:pt x="8744" y="17821"/>
                      <a:pt x="8801" y="17606"/>
                    </a:cubicBezTo>
                    <a:lnTo>
                      <a:pt x="8907" y="20612"/>
                    </a:lnTo>
                    <a:cubicBezTo>
                      <a:pt x="8840" y="20870"/>
                      <a:pt x="8750" y="21085"/>
                      <a:pt x="8643" y="21299"/>
                    </a:cubicBezTo>
                    <a:cubicBezTo>
                      <a:pt x="8537" y="21514"/>
                      <a:pt x="8407" y="21600"/>
                      <a:pt x="8250" y="21600"/>
                    </a:cubicBezTo>
                    <a:cubicBezTo>
                      <a:pt x="8110" y="21600"/>
                      <a:pt x="7981" y="21471"/>
                      <a:pt x="7857" y="21171"/>
                    </a:cubicBezTo>
                    <a:cubicBezTo>
                      <a:pt x="7734" y="20870"/>
                      <a:pt x="7621" y="20441"/>
                      <a:pt x="7531" y="19839"/>
                    </a:cubicBezTo>
                    <a:cubicBezTo>
                      <a:pt x="7436" y="19238"/>
                      <a:pt x="7363" y="18508"/>
                      <a:pt x="7307" y="17606"/>
                    </a:cubicBezTo>
                    <a:cubicBezTo>
                      <a:pt x="7251" y="16705"/>
                      <a:pt x="7222" y="15631"/>
                      <a:pt x="7222" y="14343"/>
                    </a:cubicBezTo>
                    <a:cubicBezTo>
                      <a:pt x="7222" y="13226"/>
                      <a:pt x="7245" y="12196"/>
                      <a:pt x="7290" y="11251"/>
                    </a:cubicBezTo>
                    <a:cubicBezTo>
                      <a:pt x="7335" y="10306"/>
                      <a:pt x="7397" y="9533"/>
                      <a:pt x="7481" y="8846"/>
                    </a:cubicBezTo>
                    <a:cubicBezTo>
                      <a:pt x="7565" y="8159"/>
                      <a:pt x="7661" y="7644"/>
                      <a:pt x="7778" y="7300"/>
                    </a:cubicBezTo>
                    <a:cubicBezTo>
                      <a:pt x="7891" y="6957"/>
                      <a:pt x="8020" y="6742"/>
                      <a:pt x="8160" y="6742"/>
                    </a:cubicBezTo>
                    <a:cubicBezTo>
                      <a:pt x="8413" y="6742"/>
                      <a:pt x="8615" y="7343"/>
                      <a:pt x="8773" y="8503"/>
                    </a:cubicBezTo>
                    <a:cubicBezTo>
                      <a:pt x="8924" y="9662"/>
                      <a:pt x="9003" y="11380"/>
                      <a:pt x="9003" y="13527"/>
                    </a:cubicBezTo>
                    <a:lnTo>
                      <a:pt x="9003" y="15416"/>
                    </a:lnTo>
                    <a:close/>
                    <a:moveTo>
                      <a:pt x="8413" y="12453"/>
                    </a:moveTo>
                    <a:cubicBezTo>
                      <a:pt x="8413" y="12110"/>
                      <a:pt x="8407" y="11809"/>
                      <a:pt x="8396" y="11466"/>
                    </a:cubicBezTo>
                    <a:cubicBezTo>
                      <a:pt x="8385" y="11165"/>
                      <a:pt x="8368" y="10864"/>
                      <a:pt x="8346" y="10607"/>
                    </a:cubicBezTo>
                    <a:cubicBezTo>
                      <a:pt x="8323" y="10349"/>
                      <a:pt x="8295" y="10177"/>
                      <a:pt x="8261" y="10006"/>
                    </a:cubicBezTo>
                    <a:cubicBezTo>
                      <a:pt x="8228" y="9834"/>
                      <a:pt x="8183" y="9791"/>
                      <a:pt x="8138" y="9791"/>
                    </a:cubicBezTo>
                    <a:cubicBezTo>
                      <a:pt x="8048" y="9791"/>
                      <a:pt x="7975" y="10049"/>
                      <a:pt x="7913" y="10521"/>
                    </a:cubicBezTo>
                    <a:cubicBezTo>
                      <a:pt x="7851" y="10993"/>
                      <a:pt x="7818" y="11637"/>
                      <a:pt x="7807" y="12496"/>
                    </a:cubicBezTo>
                    <a:lnTo>
                      <a:pt x="8413" y="12453"/>
                    </a:lnTo>
                    <a:close/>
                    <a:moveTo>
                      <a:pt x="9913" y="21256"/>
                    </a:moveTo>
                    <a:lnTo>
                      <a:pt x="9340" y="21256"/>
                    </a:lnTo>
                    <a:lnTo>
                      <a:pt x="9340" y="7085"/>
                    </a:lnTo>
                    <a:lnTo>
                      <a:pt x="9783" y="7085"/>
                    </a:lnTo>
                    <a:lnTo>
                      <a:pt x="9851" y="8846"/>
                    </a:lnTo>
                    <a:cubicBezTo>
                      <a:pt x="9935" y="8202"/>
                      <a:pt x="10025" y="7687"/>
                      <a:pt x="10126" y="7300"/>
                    </a:cubicBezTo>
                    <a:cubicBezTo>
                      <a:pt x="10227" y="6914"/>
                      <a:pt x="10339" y="6742"/>
                      <a:pt x="10463" y="6742"/>
                    </a:cubicBezTo>
                    <a:cubicBezTo>
                      <a:pt x="10671" y="6742"/>
                      <a:pt x="10828" y="7171"/>
                      <a:pt x="10940" y="8030"/>
                    </a:cubicBezTo>
                    <a:cubicBezTo>
                      <a:pt x="11053" y="8889"/>
                      <a:pt x="11109" y="10177"/>
                      <a:pt x="11109" y="11852"/>
                    </a:cubicBezTo>
                    <a:lnTo>
                      <a:pt x="11109" y="21214"/>
                    </a:lnTo>
                    <a:lnTo>
                      <a:pt x="10536" y="21214"/>
                    </a:lnTo>
                    <a:lnTo>
                      <a:pt x="10536" y="12281"/>
                    </a:lnTo>
                    <a:cubicBezTo>
                      <a:pt x="10536" y="11594"/>
                      <a:pt x="10514" y="11036"/>
                      <a:pt x="10474" y="10650"/>
                    </a:cubicBezTo>
                    <a:cubicBezTo>
                      <a:pt x="10429" y="10263"/>
                      <a:pt x="10368" y="10048"/>
                      <a:pt x="10289" y="10048"/>
                    </a:cubicBezTo>
                    <a:cubicBezTo>
                      <a:pt x="10227" y="10048"/>
                      <a:pt x="10160" y="10177"/>
                      <a:pt x="10092" y="10478"/>
                    </a:cubicBezTo>
                    <a:cubicBezTo>
                      <a:pt x="10025" y="10736"/>
                      <a:pt x="9963" y="11122"/>
                      <a:pt x="9913" y="11551"/>
                    </a:cubicBezTo>
                    <a:lnTo>
                      <a:pt x="9913" y="21256"/>
                    </a:lnTo>
                    <a:close/>
                    <a:moveTo>
                      <a:pt x="12687" y="10220"/>
                    </a:moveTo>
                    <a:lnTo>
                      <a:pt x="12215" y="10220"/>
                    </a:lnTo>
                    <a:lnTo>
                      <a:pt x="12215" y="16189"/>
                    </a:lnTo>
                    <a:cubicBezTo>
                      <a:pt x="12215" y="16833"/>
                      <a:pt x="12232" y="17306"/>
                      <a:pt x="12271" y="17563"/>
                    </a:cubicBezTo>
                    <a:cubicBezTo>
                      <a:pt x="12311" y="17821"/>
                      <a:pt x="12361" y="17950"/>
                      <a:pt x="12429" y="17950"/>
                    </a:cubicBezTo>
                    <a:cubicBezTo>
                      <a:pt x="12479" y="17950"/>
                      <a:pt x="12530" y="17907"/>
                      <a:pt x="12580" y="17821"/>
                    </a:cubicBezTo>
                    <a:cubicBezTo>
                      <a:pt x="12631" y="17735"/>
                      <a:pt x="12670" y="17649"/>
                      <a:pt x="12698" y="17478"/>
                    </a:cubicBezTo>
                    <a:lnTo>
                      <a:pt x="12783" y="20441"/>
                    </a:lnTo>
                    <a:cubicBezTo>
                      <a:pt x="12738" y="20612"/>
                      <a:pt x="12670" y="20784"/>
                      <a:pt x="12586" y="20956"/>
                    </a:cubicBezTo>
                    <a:cubicBezTo>
                      <a:pt x="12496" y="21128"/>
                      <a:pt x="12401" y="21213"/>
                      <a:pt x="12305" y="21213"/>
                    </a:cubicBezTo>
                    <a:cubicBezTo>
                      <a:pt x="12064" y="21213"/>
                      <a:pt x="11895" y="20870"/>
                      <a:pt x="11800" y="20140"/>
                    </a:cubicBezTo>
                    <a:cubicBezTo>
                      <a:pt x="11699" y="19453"/>
                      <a:pt x="11654" y="18379"/>
                      <a:pt x="11654" y="16919"/>
                    </a:cubicBezTo>
                    <a:lnTo>
                      <a:pt x="11654" y="10220"/>
                    </a:lnTo>
                    <a:lnTo>
                      <a:pt x="11362" y="10220"/>
                    </a:lnTo>
                    <a:lnTo>
                      <a:pt x="11362" y="7085"/>
                    </a:lnTo>
                    <a:lnTo>
                      <a:pt x="11654" y="7085"/>
                    </a:lnTo>
                    <a:lnTo>
                      <a:pt x="11654" y="2791"/>
                    </a:lnTo>
                    <a:lnTo>
                      <a:pt x="12221" y="2791"/>
                    </a:lnTo>
                    <a:lnTo>
                      <a:pt x="12221" y="7085"/>
                    </a:lnTo>
                    <a:lnTo>
                      <a:pt x="12693" y="7085"/>
                    </a:lnTo>
                    <a:lnTo>
                      <a:pt x="12693" y="10220"/>
                    </a:lnTo>
                    <a:close/>
                    <a:moveTo>
                      <a:pt x="13069" y="8331"/>
                    </a:moveTo>
                    <a:cubicBezTo>
                      <a:pt x="13176" y="7858"/>
                      <a:pt x="13294" y="7472"/>
                      <a:pt x="13428" y="7214"/>
                    </a:cubicBezTo>
                    <a:cubicBezTo>
                      <a:pt x="13563" y="6914"/>
                      <a:pt x="13698" y="6785"/>
                      <a:pt x="13833" y="6785"/>
                    </a:cubicBezTo>
                    <a:cubicBezTo>
                      <a:pt x="14063" y="6785"/>
                      <a:pt x="14243" y="7214"/>
                      <a:pt x="14383" y="8073"/>
                    </a:cubicBezTo>
                    <a:cubicBezTo>
                      <a:pt x="14524" y="8932"/>
                      <a:pt x="14591" y="10263"/>
                      <a:pt x="14591" y="12110"/>
                    </a:cubicBezTo>
                    <a:lnTo>
                      <a:pt x="14591" y="21299"/>
                    </a:lnTo>
                    <a:lnTo>
                      <a:pt x="14153" y="21299"/>
                    </a:lnTo>
                    <a:lnTo>
                      <a:pt x="14102" y="19882"/>
                    </a:lnTo>
                    <a:lnTo>
                      <a:pt x="14085" y="19882"/>
                    </a:lnTo>
                    <a:cubicBezTo>
                      <a:pt x="14035" y="20398"/>
                      <a:pt x="13962" y="20827"/>
                      <a:pt x="13872" y="21128"/>
                    </a:cubicBezTo>
                    <a:cubicBezTo>
                      <a:pt x="13782" y="21471"/>
                      <a:pt x="13676" y="21600"/>
                      <a:pt x="13552" y="21600"/>
                    </a:cubicBezTo>
                    <a:cubicBezTo>
                      <a:pt x="13445" y="21600"/>
                      <a:pt x="13355" y="21471"/>
                      <a:pt x="13277" y="21256"/>
                    </a:cubicBezTo>
                    <a:cubicBezTo>
                      <a:pt x="13198" y="21042"/>
                      <a:pt x="13131" y="20698"/>
                      <a:pt x="13080" y="20312"/>
                    </a:cubicBezTo>
                    <a:cubicBezTo>
                      <a:pt x="13030" y="19925"/>
                      <a:pt x="12990" y="19453"/>
                      <a:pt x="12962" y="18895"/>
                    </a:cubicBezTo>
                    <a:cubicBezTo>
                      <a:pt x="12934" y="18336"/>
                      <a:pt x="12923" y="17778"/>
                      <a:pt x="12923" y="17177"/>
                    </a:cubicBezTo>
                    <a:cubicBezTo>
                      <a:pt x="12923" y="16361"/>
                      <a:pt x="12945" y="15631"/>
                      <a:pt x="12996" y="15073"/>
                    </a:cubicBezTo>
                    <a:cubicBezTo>
                      <a:pt x="13041" y="14472"/>
                      <a:pt x="13108" y="13999"/>
                      <a:pt x="13187" y="13613"/>
                    </a:cubicBezTo>
                    <a:cubicBezTo>
                      <a:pt x="13266" y="13226"/>
                      <a:pt x="13361" y="12969"/>
                      <a:pt x="13473" y="12797"/>
                    </a:cubicBezTo>
                    <a:cubicBezTo>
                      <a:pt x="13580" y="12625"/>
                      <a:pt x="13698" y="12539"/>
                      <a:pt x="13822" y="12539"/>
                    </a:cubicBezTo>
                    <a:lnTo>
                      <a:pt x="14012" y="12539"/>
                    </a:lnTo>
                    <a:lnTo>
                      <a:pt x="14012" y="11766"/>
                    </a:lnTo>
                    <a:cubicBezTo>
                      <a:pt x="14012" y="11251"/>
                      <a:pt x="13990" y="10821"/>
                      <a:pt x="13939" y="10564"/>
                    </a:cubicBezTo>
                    <a:cubicBezTo>
                      <a:pt x="13889" y="10263"/>
                      <a:pt x="13822" y="10134"/>
                      <a:pt x="13732" y="10134"/>
                    </a:cubicBezTo>
                    <a:cubicBezTo>
                      <a:pt x="13653" y="10134"/>
                      <a:pt x="13580" y="10220"/>
                      <a:pt x="13501" y="10392"/>
                    </a:cubicBezTo>
                    <a:cubicBezTo>
                      <a:pt x="13428" y="10564"/>
                      <a:pt x="13344" y="10864"/>
                      <a:pt x="13254" y="11251"/>
                    </a:cubicBezTo>
                    <a:lnTo>
                      <a:pt x="13069" y="8331"/>
                    </a:lnTo>
                    <a:close/>
                    <a:moveTo>
                      <a:pt x="14024" y="15116"/>
                    </a:moveTo>
                    <a:lnTo>
                      <a:pt x="13895" y="15159"/>
                    </a:lnTo>
                    <a:cubicBezTo>
                      <a:pt x="13822" y="15159"/>
                      <a:pt x="13760" y="15245"/>
                      <a:pt x="13715" y="15330"/>
                    </a:cubicBezTo>
                    <a:cubicBezTo>
                      <a:pt x="13664" y="15416"/>
                      <a:pt x="13625" y="15545"/>
                      <a:pt x="13597" y="15717"/>
                    </a:cubicBezTo>
                    <a:cubicBezTo>
                      <a:pt x="13569" y="15846"/>
                      <a:pt x="13546" y="16060"/>
                      <a:pt x="13535" y="16232"/>
                    </a:cubicBezTo>
                    <a:cubicBezTo>
                      <a:pt x="13524" y="16447"/>
                      <a:pt x="13518" y="16662"/>
                      <a:pt x="13518" y="16876"/>
                    </a:cubicBezTo>
                    <a:cubicBezTo>
                      <a:pt x="13518" y="17478"/>
                      <a:pt x="13541" y="17907"/>
                      <a:pt x="13591" y="18122"/>
                    </a:cubicBezTo>
                    <a:cubicBezTo>
                      <a:pt x="13636" y="18336"/>
                      <a:pt x="13692" y="18465"/>
                      <a:pt x="13754" y="18465"/>
                    </a:cubicBezTo>
                    <a:cubicBezTo>
                      <a:pt x="13816" y="18465"/>
                      <a:pt x="13872" y="18336"/>
                      <a:pt x="13923" y="18036"/>
                    </a:cubicBezTo>
                    <a:cubicBezTo>
                      <a:pt x="13973" y="17778"/>
                      <a:pt x="14007" y="17478"/>
                      <a:pt x="14029" y="17134"/>
                    </a:cubicBezTo>
                    <a:lnTo>
                      <a:pt x="14029" y="15116"/>
                    </a:lnTo>
                    <a:close/>
                    <a:moveTo>
                      <a:pt x="16192" y="10220"/>
                    </a:moveTo>
                    <a:lnTo>
                      <a:pt x="15720" y="10220"/>
                    </a:lnTo>
                    <a:lnTo>
                      <a:pt x="15720" y="16189"/>
                    </a:lnTo>
                    <a:cubicBezTo>
                      <a:pt x="15720" y="16833"/>
                      <a:pt x="15737" y="17306"/>
                      <a:pt x="15776" y="17563"/>
                    </a:cubicBezTo>
                    <a:cubicBezTo>
                      <a:pt x="15815" y="17821"/>
                      <a:pt x="15866" y="17950"/>
                      <a:pt x="15933" y="17950"/>
                    </a:cubicBezTo>
                    <a:cubicBezTo>
                      <a:pt x="15984" y="17950"/>
                      <a:pt x="16034" y="17907"/>
                      <a:pt x="16085" y="17821"/>
                    </a:cubicBezTo>
                    <a:cubicBezTo>
                      <a:pt x="16135" y="17735"/>
                      <a:pt x="16175" y="17649"/>
                      <a:pt x="16203" y="17478"/>
                    </a:cubicBezTo>
                    <a:lnTo>
                      <a:pt x="16287" y="20441"/>
                    </a:lnTo>
                    <a:cubicBezTo>
                      <a:pt x="16242" y="20612"/>
                      <a:pt x="16175" y="20784"/>
                      <a:pt x="16090" y="20956"/>
                    </a:cubicBezTo>
                    <a:cubicBezTo>
                      <a:pt x="16001" y="21128"/>
                      <a:pt x="15905" y="21213"/>
                      <a:pt x="15810" y="21213"/>
                    </a:cubicBezTo>
                    <a:cubicBezTo>
                      <a:pt x="15568" y="21213"/>
                      <a:pt x="15400" y="20870"/>
                      <a:pt x="15304" y="20140"/>
                    </a:cubicBezTo>
                    <a:cubicBezTo>
                      <a:pt x="15203" y="19453"/>
                      <a:pt x="15158" y="18379"/>
                      <a:pt x="15158" y="16919"/>
                    </a:cubicBezTo>
                    <a:lnTo>
                      <a:pt x="15158" y="10220"/>
                    </a:lnTo>
                    <a:lnTo>
                      <a:pt x="14866" y="10220"/>
                    </a:lnTo>
                    <a:lnTo>
                      <a:pt x="14866" y="7085"/>
                    </a:lnTo>
                    <a:lnTo>
                      <a:pt x="15158" y="7085"/>
                    </a:lnTo>
                    <a:lnTo>
                      <a:pt x="15158" y="2791"/>
                    </a:lnTo>
                    <a:lnTo>
                      <a:pt x="15725" y="2791"/>
                    </a:lnTo>
                    <a:lnTo>
                      <a:pt x="15725" y="7085"/>
                    </a:lnTo>
                    <a:lnTo>
                      <a:pt x="16197" y="7085"/>
                    </a:lnTo>
                    <a:lnTo>
                      <a:pt x="16197" y="10220"/>
                    </a:lnTo>
                    <a:close/>
                    <a:moveTo>
                      <a:pt x="16871" y="4294"/>
                    </a:moveTo>
                    <a:cubicBezTo>
                      <a:pt x="16776" y="4294"/>
                      <a:pt x="16697" y="4080"/>
                      <a:pt x="16646" y="3650"/>
                    </a:cubicBezTo>
                    <a:cubicBezTo>
                      <a:pt x="16596" y="3221"/>
                      <a:pt x="16568" y="2705"/>
                      <a:pt x="16568" y="2147"/>
                    </a:cubicBezTo>
                    <a:cubicBezTo>
                      <a:pt x="16568" y="1546"/>
                      <a:pt x="16596" y="1031"/>
                      <a:pt x="16646" y="644"/>
                    </a:cubicBezTo>
                    <a:cubicBezTo>
                      <a:pt x="16697" y="215"/>
                      <a:pt x="16776" y="0"/>
                      <a:pt x="16866" y="0"/>
                    </a:cubicBezTo>
                    <a:cubicBezTo>
                      <a:pt x="16961" y="0"/>
                      <a:pt x="17034" y="215"/>
                      <a:pt x="17085" y="601"/>
                    </a:cubicBezTo>
                    <a:cubicBezTo>
                      <a:pt x="17135" y="1031"/>
                      <a:pt x="17163" y="1546"/>
                      <a:pt x="17163" y="2147"/>
                    </a:cubicBezTo>
                    <a:cubicBezTo>
                      <a:pt x="17163" y="2748"/>
                      <a:pt x="17135" y="3264"/>
                      <a:pt x="17085" y="3693"/>
                    </a:cubicBezTo>
                    <a:cubicBezTo>
                      <a:pt x="17045" y="4122"/>
                      <a:pt x="16972" y="4294"/>
                      <a:pt x="16871" y="4294"/>
                    </a:cubicBezTo>
                    <a:close/>
                    <a:moveTo>
                      <a:pt x="16585" y="21256"/>
                    </a:moveTo>
                    <a:lnTo>
                      <a:pt x="16585" y="7085"/>
                    </a:lnTo>
                    <a:lnTo>
                      <a:pt x="17158" y="7085"/>
                    </a:lnTo>
                    <a:lnTo>
                      <a:pt x="17158" y="21256"/>
                    </a:lnTo>
                    <a:lnTo>
                      <a:pt x="16585" y="21256"/>
                    </a:lnTo>
                    <a:close/>
                    <a:moveTo>
                      <a:pt x="19477" y="14085"/>
                    </a:moveTo>
                    <a:cubicBezTo>
                      <a:pt x="19477" y="15245"/>
                      <a:pt x="19455" y="16275"/>
                      <a:pt x="19404" y="17220"/>
                    </a:cubicBezTo>
                    <a:cubicBezTo>
                      <a:pt x="19354" y="18165"/>
                      <a:pt x="19286" y="18938"/>
                      <a:pt x="19196" y="19582"/>
                    </a:cubicBezTo>
                    <a:cubicBezTo>
                      <a:pt x="19106" y="20226"/>
                      <a:pt x="19005" y="20741"/>
                      <a:pt x="18887" y="21085"/>
                    </a:cubicBezTo>
                    <a:cubicBezTo>
                      <a:pt x="18769" y="21428"/>
                      <a:pt x="18640" y="21600"/>
                      <a:pt x="18505" y="21600"/>
                    </a:cubicBezTo>
                    <a:cubicBezTo>
                      <a:pt x="18371" y="21600"/>
                      <a:pt x="18241" y="21428"/>
                      <a:pt x="18124" y="21128"/>
                    </a:cubicBezTo>
                    <a:cubicBezTo>
                      <a:pt x="18006" y="20784"/>
                      <a:pt x="17905" y="20355"/>
                      <a:pt x="17820" y="19711"/>
                    </a:cubicBezTo>
                    <a:cubicBezTo>
                      <a:pt x="17736" y="19109"/>
                      <a:pt x="17669" y="18336"/>
                      <a:pt x="17618" y="17435"/>
                    </a:cubicBezTo>
                    <a:cubicBezTo>
                      <a:pt x="17568" y="16533"/>
                      <a:pt x="17545" y="15502"/>
                      <a:pt x="17545" y="14386"/>
                    </a:cubicBezTo>
                    <a:cubicBezTo>
                      <a:pt x="17545" y="13183"/>
                      <a:pt x="17568" y="12110"/>
                      <a:pt x="17618" y="11165"/>
                    </a:cubicBezTo>
                    <a:cubicBezTo>
                      <a:pt x="17669" y="10220"/>
                      <a:pt x="17736" y="9404"/>
                      <a:pt x="17826" y="8760"/>
                    </a:cubicBezTo>
                    <a:cubicBezTo>
                      <a:pt x="17916" y="8116"/>
                      <a:pt x="18017" y="7601"/>
                      <a:pt x="18135" y="7257"/>
                    </a:cubicBezTo>
                    <a:cubicBezTo>
                      <a:pt x="18253" y="6914"/>
                      <a:pt x="18382" y="6742"/>
                      <a:pt x="18517" y="6742"/>
                    </a:cubicBezTo>
                    <a:cubicBezTo>
                      <a:pt x="18651" y="6742"/>
                      <a:pt x="18781" y="6914"/>
                      <a:pt x="18899" y="7214"/>
                    </a:cubicBezTo>
                    <a:cubicBezTo>
                      <a:pt x="19017" y="7515"/>
                      <a:pt x="19118" y="7987"/>
                      <a:pt x="19202" y="8631"/>
                    </a:cubicBezTo>
                    <a:cubicBezTo>
                      <a:pt x="19286" y="9233"/>
                      <a:pt x="19354" y="10006"/>
                      <a:pt x="19404" y="10907"/>
                    </a:cubicBezTo>
                    <a:cubicBezTo>
                      <a:pt x="19455" y="11809"/>
                      <a:pt x="19477" y="12883"/>
                      <a:pt x="19477" y="14085"/>
                    </a:cubicBezTo>
                    <a:close/>
                    <a:moveTo>
                      <a:pt x="18893" y="14214"/>
                    </a:moveTo>
                    <a:cubicBezTo>
                      <a:pt x="18893" y="13441"/>
                      <a:pt x="18882" y="12797"/>
                      <a:pt x="18865" y="12239"/>
                    </a:cubicBezTo>
                    <a:cubicBezTo>
                      <a:pt x="18842" y="11680"/>
                      <a:pt x="18814" y="11251"/>
                      <a:pt x="18781" y="10907"/>
                    </a:cubicBezTo>
                    <a:cubicBezTo>
                      <a:pt x="18747" y="10564"/>
                      <a:pt x="18702" y="10306"/>
                      <a:pt x="18657" y="10134"/>
                    </a:cubicBezTo>
                    <a:cubicBezTo>
                      <a:pt x="18612" y="9963"/>
                      <a:pt x="18562" y="9920"/>
                      <a:pt x="18517" y="9920"/>
                    </a:cubicBezTo>
                    <a:cubicBezTo>
                      <a:pt x="18466" y="9920"/>
                      <a:pt x="18421" y="10006"/>
                      <a:pt x="18376" y="10134"/>
                    </a:cubicBezTo>
                    <a:cubicBezTo>
                      <a:pt x="18331" y="10263"/>
                      <a:pt x="18292" y="10521"/>
                      <a:pt x="18258" y="10821"/>
                    </a:cubicBezTo>
                    <a:cubicBezTo>
                      <a:pt x="18225" y="11165"/>
                      <a:pt x="18197" y="11594"/>
                      <a:pt x="18174" y="12153"/>
                    </a:cubicBezTo>
                    <a:cubicBezTo>
                      <a:pt x="18152" y="12711"/>
                      <a:pt x="18146" y="13355"/>
                      <a:pt x="18146" y="14214"/>
                    </a:cubicBezTo>
                    <a:cubicBezTo>
                      <a:pt x="18146" y="15631"/>
                      <a:pt x="18185" y="16705"/>
                      <a:pt x="18264" y="17349"/>
                    </a:cubicBezTo>
                    <a:cubicBezTo>
                      <a:pt x="18343" y="18036"/>
                      <a:pt x="18432" y="18336"/>
                      <a:pt x="18528" y="18336"/>
                    </a:cubicBezTo>
                    <a:cubicBezTo>
                      <a:pt x="18578" y="18336"/>
                      <a:pt x="18623" y="18250"/>
                      <a:pt x="18668" y="18122"/>
                    </a:cubicBezTo>
                    <a:cubicBezTo>
                      <a:pt x="18713" y="17993"/>
                      <a:pt x="18753" y="17735"/>
                      <a:pt x="18786" y="17435"/>
                    </a:cubicBezTo>
                    <a:cubicBezTo>
                      <a:pt x="18820" y="17091"/>
                      <a:pt x="18848" y="16662"/>
                      <a:pt x="18871" y="16146"/>
                    </a:cubicBezTo>
                    <a:cubicBezTo>
                      <a:pt x="18882" y="15631"/>
                      <a:pt x="18893" y="14987"/>
                      <a:pt x="18893" y="14214"/>
                    </a:cubicBezTo>
                    <a:close/>
                    <a:moveTo>
                      <a:pt x="20404" y="21256"/>
                    </a:moveTo>
                    <a:lnTo>
                      <a:pt x="19831" y="21256"/>
                    </a:lnTo>
                    <a:lnTo>
                      <a:pt x="19831" y="7085"/>
                    </a:lnTo>
                    <a:lnTo>
                      <a:pt x="20275" y="7085"/>
                    </a:lnTo>
                    <a:lnTo>
                      <a:pt x="20342" y="8846"/>
                    </a:lnTo>
                    <a:cubicBezTo>
                      <a:pt x="20426" y="8202"/>
                      <a:pt x="20516" y="7687"/>
                      <a:pt x="20617" y="7300"/>
                    </a:cubicBezTo>
                    <a:cubicBezTo>
                      <a:pt x="20718" y="6914"/>
                      <a:pt x="20831" y="6742"/>
                      <a:pt x="20954" y="6742"/>
                    </a:cubicBezTo>
                    <a:cubicBezTo>
                      <a:pt x="21162" y="6742"/>
                      <a:pt x="21319" y="7171"/>
                      <a:pt x="21432" y="8030"/>
                    </a:cubicBezTo>
                    <a:cubicBezTo>
                      <a:pt x="21544" y="8889"/>
                      <a:pt x="21600" y="10177"/>
                      <a:pt x="21600" y="11852"/>
                    </a:cubicBezTo>
                    <a:lnTo>
                      <a:pt x="21600" y="21214"/>
                    </a:lnTo>
                    <a:lnTo>
                      <a:pt x="21027" y="21214"/>
                    </a:lnTo>
                    <a:lnTo>
                      <a:pt x="21027" y="12281"/>
                    </a:lnTo>
                    <a:cubicBezTo>
                      <a:pt x="21027" y="11594"/>
                      <a:pt x="21005" y="11036"/>
                      <a:pt x="20965" y="10650"/>
                    </a:cubicBezTo>
                    <a:cubicBezTo>
                      <a:pt x="20920" y="10263"/>
                      <a:pt x="20859" y="10048"/>
                      <a:pt x="20780" y="10048"/>
                    </a:cubicBezTo>
                    <a:cubicBezTo>
                      <a:pt x="20718" y="10048"/>
                      <a:pt x="20651" y="10177"/>
                      <a:pt x="20583" y="10478"/>
                    </a:cubicBezTo>
                    <a:cubicBezTo>
                      <a:pt x="20516" y="10736"/>
                      <a:pt x="20454" y="11122"/>
                      <a:pt x="20404" y="11551"/>
                    </a:cubicBezTo>
                    <a:lnTo>
                      <a:pt x="20404" y="21256"/>
                    </a:lnTo>
                    <a:close/>
                  </a:path>
                </a:pathLst>
              </a:custGeom>
              <a:solidFill>
                <a:srgbClr val="002033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sz="3000" dirty="0"/>
              </a:p>
            </p:txBody>
          </p:sp>
          <p:sp>
            <p:nvSpPr>
              <p:cNvPr id="12" name="Shape">
                <a:extLst>
                  <a:ext uri="{FF2B5EF4-FFF2-40B4-BE49-F238E27FC236}">
                    <a16:creationId xmlns:a16="http://schemas.microsoft.com/office/drawing/2014/main" id="{CCC37D31-38B0-12AC-406F-8C6BAEF3D927}"/>
                  </a:ext>
                </a:extLst>
              </p:cNvPr>
              <p:cNvSpPr/>
              <p:nvPr userDrawn="1"/>
            </p:nvSpPr>
            <p:spPr>
              <a:xfrm>
                <a:off x="5032172" y="1021854"/>
                <a:ext cx="1051185" cy="5495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954" y="0"/>
                    </a:moveTo>
                    <a:cubicBezTo>
                      <a:pt x="13287" y="0"/>
                      <a:pt x="11002" y="3514"/>
                      <a:pt x="10441" y="8443"/>
                    </a:cubicBezTo>
                    <a:cubicBezTo>
                      <a:pt x="9052" y="8229"/>
                      <a:pt x="6050" y="7757"/>
                      <a:pt x="5198" y="7671"/>
                    </a:cubicBezTo>
                    <a:cubicBezTo>
                      <a:pt x="5154" y="7671"/>
                      <a:pt x="5109" y="7671"/>
                      <a:pt x="5041" y="7671"/>
                    </a:cubicBezTo>
                    <a:cubicBezTo>
                      <a:pt x="4638" y="7671"/>
                      <a:pt x="4280" y="7886"/>
                      <a:pt x="4033" y="8357"/>
                    </a:cubicBezTo>
                    <a:cubicBezTo>
                      <a:pt x="3563" y="9214"/>
                      <a:pt x="3563" y="10457"/>
                      <a:pt x="3563" y="10843"/>
                    </a:cubicBezTo>
                    <a:cubicBezTo>
                      <a:pt x="3563" y="11271"/>
                      <a:pt x="3563" y="12514"/>
                      <a:pt x="4033" y="13329"/>
                    </a:cubicBezTo>
                    <a:cubicBezTo>
                      <a:pt x="4280" y="13800"/>
                      <a:pt x="4638" y="14014"/>
                      <a:pt x="5041" y="14014"/>
                    </a:cubicBezTo>
                    <a:cubicBezTo>
                      <a:pt x="5086" y="14014"/>
                      <a:pt x="5131" y="14014"/>
                      <a:pt x="5198" y="14014"/>
                    </a:cubicBezTo>
                    <a:cubicBezTo>
                      <a:pt x="5803" y="13929"/>
                      <a:pt x="7417" y="13714"/>
                      <a:pt x="8313" y="13543"/>
                    </a:cubicBezTo>
                    <a:lnTo>
                      <a:pt x="9657" y="13329"/>
                    </a:lnTo>
                    <a:cubicBezTo>
                      <a:pt x="9971" y="13286"/>
                      <a:pt x="10262" y="13243"/>
                      <a:pt x="10464" y="13200"/>
                    </a:cubicBezTo>
                    <a:cubicBezTo>
                      <a:pt x="11046" y="18043"/>
                      <a:pt x="13332" y="21557"/>
                      <a:pt x="15954" y="21557"/>
                    </a:cubicBezTo>
                    <a:cubicBezTo>
                      <a:pt x="19068" y="21557"/>
                      <a:pt x="21600" y="16714"/>
                      <a:pt x="21600" y="10757"/>
                    </a:cubicBezTo>
                    <a:cubicBezTo>
                      <a:pt x="21600" y="4843"/>
                      <a:pt x="19068" y="0"/>
                      <a:pt x="15954" y="0"/>
                    </a:cubicBezTo>
                    <a:close/>
                    <a:moveTo>
                      <a:pt x="15954" y="17229"/>
                    </a:moveTo>
                    <a:cubicBezTo>
                      <a:pt x="14094" y="17229"/>
                      <a:pt x="12593" y="14357"/>
                      <a:pt x="12593" y="10800"/>
                    </a:cubicBezTo>
                    <a:cubicBezTo>
                      <a:pt x="12593" y="7243"/>
                      <a:pt x="14094" y="4371"/>
                      <a:pt x="15954" y="4371"/>
                    </a:cubicBezTo>
                    <a:cubicBezTo>
                      <a:pt x="17813" y="4371"/>
                      <a:pt x="19315" y="7243"/>
                      <a:pt x="19315" y="10800"/>
                    </a:cubicBezTo>
                    <a:cubicBezTo>
                      <a:pt x="19315" y="14357"/>
                      <a:pt x="17813" y="17229"/>
                      <a:pt x="15954" y="17229"/>
                    </a:cubicBezTo>
                    <a:close/>
                    <a:moveTo>
                      <a:pt x="9007" y="15514"/>
                    </a:moveTo>
                    <a:lnTo>
                      <a:pt x="9007" y="20014"/>
                    </a:lnTo>
                    <a:cubicBezTo>
                      <a:pt x="8627" y="20443"/>
                      <a:pt x="8134" y="20786"/>
                      <a:pt x="7506" y="21129"/>
                    </a:cubicBezTo>
                    <a:cubicBezTo>
                      <a:pt x="6879" y="21429"/>
                      <a:pt x="6207" y="21600"/>
                      <a:pt x="5467" y="21600"/>
                    </a:cubicBezTo>
                    <a:cubicBezTo>
                      <a:pt x="4324" y="21600"/>
                      <a:pt x="3339" y="21171"/>
                      <a:pt x="2532" y="20271"/>
                    </a:cubicBezTo>
                    <a:cubicBezTo>
                      <a:pt x="1725" y="19371"/>
                      <a:pt x="1098" y="18129"/>
                      <a:pt x="650" y="16500"/>
                    </a:cubicBezTo>
                    <a:cubicBezTo>
                      <a:pt x="224" y="14871"/>
                      <a:pt x="0" y="12986"/>
                      <a:pt x="0" y="10800"/>
                    </a:cubicBezTo>
                    <a:cubicBezTo>
                      <a:pt x="0" y="8657"/>
                      <a:pt x="246" y="6729"/>
                      <a:pt x="717" y="5143"/>
                    </a:cubicBezTo>
                    <a:cubicBezTo>
                      <a:pt x="1210" y="3514"/>
                      <a:pt x="1860" y="2271"/>
                      <a:pt x="2711" y="1371"/>
                    </a:cubicBezTo>
                    <a:cubicBezTo>
                      <a:pt x="3563" y="471"/>
                      <a:pt x="4549" y="43"/>
                      <a:pt x="5646" y="43"/>
                    </a:cubicBezTo>
                    <a:cubicBezTo>
                      <a:pt x="6229" y="43"/>
                      <a:pt x="6767" y="171"/>
                      <a:pt x="7282" y="386"/>
                    </a:cubicBezTo>
                    <a:cubicBezTo>
                      <a:pt x="7798" y="600"/>
                      <a:pt x="8246" y="900"/>
                      <a:pt x="8627" y="1243"/>
                    </a:cubicBezTo>
                    <a:lnTo>
                      <a:pt x="8402" y="4843"/>
                    </a:lnTo>
                    <a:cubicBezTo>
                      <a:pt x="8022" y="4500"/>
                      <a:pt x="7596" y="4200"/>
                      <a:pt x="7125" y="3986"/>
                    </a:cubicBezTo>
                    <a:cubicBezTo>
                      <a:pt x="6655" y="3771"/>
                      <a:pt x="6162" y="3643"/>
                      <a:pt x="5624" y="3643"/>
                    </a:cubicBezTo>
                    <a:cubicBezTo>
                      <a:pt x="4817" y="3643"/>
                      <a:pt x="4168" y="3943"/>
                      <a:pt x="3630" y="4586"/>
                    </a:cubicBezTo>
                    <a:cubicBezTo>
                      <a:pt x="3115" y="5186"/>
                      <a:pt x="2734" y="6043"/>
                      <a:pt x="2487" y="7114"/>
                    </a:cubicBezTo>
                    <a:cubicBezTo>
                      <a:pt x="2241" y="8186"/>
                      <a:pt x="2106" y="9386"/>
                      <a:pt x="2106" y="10714"/>
                    </a:cubicBezTo>
                    <a:cubicBezTo>
                      <a:pt x="2106" y="12129"/>
                      <a:pt x="2241" y="13371"/>
                      <a:pt x="2487" y="14443"/>
                    </a:cubicBezTo>
                    <a:cubicBezTo>
                      <a:pt x="2734" y="15514"/>
                      <a:pt x="3115" y="16371"/>
                      <a:pt x="3607" y="17014"/>
                    </a:cubicBezTo>
                    <a:cubicBezTo>
                      <a:pt x="4100" y="17614"/>
                      <a:pt x="4728" y="17957"/>
                      <a:pt x="5490" y="17957"/>
                    </a:cubicBezTo>
                    <a:cubicBezTo>
                      <a:pt x="5714" y="17957"/>
                      <a:pt x="5960" y="17914"/>
                      <a:pt x="6207" y="17871"/>
                    </a:cubicBezTo>
                    <a:cubicBezTo>
                      <a:pt x="6453" y="17829"/>
                      <a:pt x="6722" y="17743"/>
                      <a:pt x="6968" y="17614"/>
                    </a:cubicBezTo>
                    <a:lnTo>
                      <a:pt x="6968" y="15814"/>
                    </a:lnTo>
                    <a:cubicBezTo>
                      <a:pt x="7439" y="15729"/>
                      <a:pt x="7887" y="15686"/>
                      <a:pt x="8246" y="15643"/>
                    </a:cubicBezTo>
                    <a:lnTo>
                      <a:pt x="9007" y="15514"/>
                    </a:lnTo>
                    <a:close/>
                  </a:path>
                </a:pathLst>
              </a:custGeom>
              <a:solidFill>
                <a:srgbClr val="008C58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sz="3000" dirty="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817932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b="1" kern="1200">
          <a:solidFill>
            <a:schemeClr val="bg1"/>
          </a:solidFill>
          <a:latin typeface="Helvetica" pitchFamily="2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bg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bg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8D170008-C224-0A19-A474-9BF581A089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Smith</a:t>
            </a:r>
          </a:p>
        </p:txBody>
      </p:sp>
      <p:sp>
        <p:nvSpPr>
          <p:cNvPr id="66" name="Text Placeholder 65">
            <a:extLst>
              <a:ext uri="{FF2B5EF4-FFF2-40B4-BE49-F238E27FC236}">
                <a16:creationId xmlns:a16="http://schemas.microsoft.com/office/drawing/2014/main" id="{C650C9A4-AFAD-290A-F38D-422C4C30DFF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Jane Miller</a:t>
            </a:r>
          </a:p>
        </p:txBody>
      </p:sp>
      <p:sp>
        <p:nvSpPr>
          <p:cNvPr id="67" name="Text Placeholder 66">
            <a:extLst>
              <a:ext uri="{FF2B5EF4-FFF2-40B4-BE49-F238E27FC236}">
                <a16:creationId xmlns:a16="http://schemas.microsoft.com/office/drawing/2014/main" id="{1D09A50C-C6F6-0D9F-344B-8EF2F3E6EDA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US" dirty="0"/>
              <a:t>CEO</a:t>
            </a:r>
          </a:p>
        </p:txBody>
      </p:sp>
      <p:sp>
        <p:nvSpPr>
          <p:cNvPr id="68" name="Text Placeholder 67">
            <a:extLst>
              <a:ext uri="{FF2B5EF4-FFF2-40B4-BE49-F238E27FC236}">
                <a16:creationId xmlns:a16="http://schemas.microsoft.com/office/drawing/2014/main" id="{6EE1D317-C145-2E25-8CC3-DB52E72E2C0F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/>
              <a:t>John Brown</a:t>
            </a:r>
          </a:p>
        </p:txBody>
      </p:sp>
      <p:sp>
        <p:nvSpPr>
          <p:cNvPr id="69" name="Text Placeholder 68">
            <a:extLst>
              <a:ext uri="{FF2B5EF4-FFF2-40B4-BE49-F238E27FC236}">
                <a16:creationId xmlns:a16="http://schemas.microsoft.com/office/drawing/2014/main" id="{213479FF-40EA-8CC6-CB75-068409A7B344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en-US" dirty="0"/>
              <a:t>Team Manager</a:t>
            </a:r>
          </a:p>
        </p:txBody>
      </p:sp>
      <p:sp>
        <p:nvSpPr>
          <p:cNvPr id="87" name="Text Placeholder 86">
            <a:extLst>
              <a:ext uri="{FF2B5EF4-FFF2-40B4-BE49-F238E27FC236}">
                <a16:creationId xmlns:a16="http://schemas.microsoft.com/office/drawing/2014/main" id="{C5BA48DB-FA1E-AA28-1296-4B68A279DBBE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r>
              <a:rPr lang="en-US" dirty="0"/>
              <a:t>OF APPRECIATION</a:t>
            </a:r>
          </a:p>
        </p:txBody>
      </p:sp>
      <p:sp>
        <p:nvSpPr>
          <p:cNvPr id="88" name="Text Placeholder 87">
            <a:extLst>
              <a:ext uri="{FF2B5EF4-FFF2-40B4-BE49-F238E27FC236}">
                <a16:creationId xmlns:a16="http://schemas.microsoft.com/office/drawing/2014/main" id="{4B0AE03B-691D-79A3-4159-16F617AB78A8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/>
        <p:txBody>
          <a:bodyPr/>
          <a:lstStyle/>
          <a:p>
            <a:r>
              <a:rPr lang="en-US" dirty="0"/>
              <a:t>CERTIFICATE</a:t>
            </a:r>
          </a:p>
        </p:txBody>
      </p:sp>
      <p:sp>
        <p:nvSpPr>
          <p:cNvPr id="89" name="Text Placeholder 88">
            <a:extLst>
              <a:ext uri="{FF2B5EF4-FFF2-40B4-BE49-F238E27FC236}">
                <a16:creationId xmlns:a16="http://schemas.microsoft.com/office/drawing/2014/main" id="{E4FC3084-4904-AB9D-F8BA-28430EA72607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/>
        <p:txBody>
          <a:bodyPr/>
          <a:lstStyle/>
          <a:p>
            <a:r>
              <a:rPr lang="en-US" dirty="0"/>
              <a:t>This certificate is proudly presented to</a:t>
            </a:r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DC91ED1E-CCB2-C88B-F139-6AD3F49CC6DC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/>
        <p:txBody>
          <a:bodyPr/>
          <a:lstStyle/>
          <a:p>
            <a:r>
              <a:rPr lang="en-US" dirty="0"/>
              <a:t>Hugo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F9DFE8A-0FCC-FE0D-B259-1590C55C1460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/>
        <p:txBody>
          <a:bodyPr>
            <a:normAutofit lnSpcReduction="10000"/>
          </a:bodyPr>
          <a:lstStyle/>
          <a:p>
            <a:r>
              <a:rPr lang="en-US" noProof="1"/>
              <a:t>Lorem ipsum dolor sit amet, consectetur adipiscing elit. Integer elementum a urna ut laoreet. Aliquam erat volutpat. Nunc at arcu tincidunt magna tempor venenatis. Phasellus id urna fermentum, ullamcorper ligula eget, feugiat turpis.</a:t>
            </a:r>
          </a:p>
          <a:p>
            <a:r>
              <a:rPr lang="en-US" noProof="1"/>
              <a:t>Integer elementum a urna ut laoreet. Aliquam erat volutpat. Nunc at arcu tincidunt magna tempor venenatis. Phasellus id urna fermentum, ullamcorper ligula eget, feugiat turpis.</a:t>
            </a:r>
          </a:p>
          <a:p>
            <a:endParaRPr lang="en-US" dirty="0"/>
          </a:p>
          <a:p>
            <a:endParaRPr lang="en-US" dirty="0"/>
          </a:p>
        </p:txBody>
      </p:sp>
      <p:sp>
        <p:nvSpPr>
          <p:cNvPr id="73" name="Freeform 72">
            <a:extLst>
              <a:ext uri="{FF2B5EF4-FFF2-40B4-BE49-F238E27FC236}">
                <a16:creationId xmlns:a16="http://schemas.microsoft.com/office/drawing/2014/main" id="{767FB106-F2CE-3683-2EC5-F56178B32CF0}"/>
              </a:ext>
            </a:extLst>
          </p:cNvPr>
          <p:cNvSpPr/>
          <p:nvPr/>
        </p:nvSpPr>
        <p:spPr>
          <a:xfrm rot="21343601">
            <a:off x="4896821" y="5275146"/>
            <a:ext cx="1342997" cy="515948"/>
          </a:xfrm>
          <a:custGeom>
            <a:avLst/>
            <a:gdLst>
              <a:gd name="connsiteX0" fmla="*/ 3678703 w 3691737"/>
              <a:gd name="connsiteY0" fmla="*/ 402611 h 1418279"/>
              <a:gd name="connsiteX1" fmla="*/ 3657521 w 3691737"/>
              <a:gd name="connsiteY1" fmla="*/ 411571 h 1418279"/>
              <a:gd name="connsiteX2" fmla="*/ 3353646 w 3691737"/>
              <a:gd name="connsiteY2" fmla="*/ 614378 h 1418279"/>
              <a:gd name="connsiteX3" fmla="*/ 3185008 w 3691737"/>
              <a:gd name="connsiteY3" fmla="*/ 778091 h 1418279"/>
              <a:gd name="connsiteX4" fmla="*/ 3068509 w 3691737"/>
              <a:gd name="connsiteY4" fmla="*/ 880717 h 1418279"/>
              <a:gd name="connsiteX5" fmla="*/ 3031849 w 3691737"/>
              <a:gd name="connsiteY5" fmla="*/ 903522 h 1418279"/>
              <a:gd name="connsiteX6" fmla="*/ 2980524 w 3691737"/>
              <a:gd name="connsiteY6" fmla="*/ 875015 h 1418279"/>
              <a:gd name="connsiteX7" fmla="*/ 2987856 w 3691737"/>
              <a:gd name="connsiteY7" fmla="*/ 817186 h 1418279"/>
              <a:gd name="connsiteX8" fmla="*/ 3005779 w 3691737"/>
              <a:gd name="connsiteY8" fmla="*/ 780534 h 1418279"/>
              <a:gd name="connsiteX9" fmla="*/ 3097023 w 3691737"/>
              <a:gd name="connsiteY9" fmla="*/ 630668 h 1418279"/>
              <a:gd name="connsiteX10" fmla="*/ 3122278 w 3691737"/>
              <a:gd name="connsiteY10" fmla="*/ 585057 h 1418279"/>
              <a:gd name="connsiteX11" fmla="*/ 3088061 w 3691737"/>
              <a:gd name="connsiteY11" fmla="*/ 537817 h 1418279"/>
              <a:gd name="connsiteX12" fmla="*/ 3074212 w 3691737"/>
              <a:gd name="connsiteY12" fmla="*/ 540260 h 1418279"/>
              <a:gd name="connsiteX13" fmla="*/ 3012296 w 3691737"/>
              <a:gd name="connsiteY13" fmla="*/ 553292 h 1418279"/>
              <a:gd name="connsiteX14" fmla="*/ 2956083 w 3691737"/>
              <a:gd name="connsiteY14" fmla="*/ 550848 h 1418279"/>
              <a:gd name="connsiteX15" fmla="*/ 2967489 w 3691737"/>
              <a:gd name="connsiteY15" fmla="*/ 513382 h 1418279"/>
              <a:gd name="connsiteX16" fmla="*/ 2974821 w 3691737"/>
              <a:gd name="connsiteY16" fmla="*/ 457182 h 1418279"/>
              <a:gd name="connsiteX17" fmla="*/ 2919423 w 3691737"/>
              <a:gd name="connsiteY17" fmla="*/ 426231 h 1418279"/>
              <a:gd name="connsiteX18" fmla="*/ 2867283 w 3691737"/>
              <a:gd name="connsiteY18" fmla="*/ 469399 h 1418279"/>
              <a:gd name="connsiteX19" fmla="*/ 2875430 w 3691737"/>
              <a:gd name="connsiteY19" fmla="*/ 569582 h 1418279"/>
              <a:gd name="connsiteX20" fmla="*/ 2890909 w 3691737"/>
              <a:gd name="connsiteY20" fmla="*/ 583428 h 1418279"/>
              <a:gd name="connsiteX21" fmla="*/ 2875430 w 3691737"/>
              <a:gd name="connsiteY21" fmla="*/ 607048 h 1418279"/>
              <a:gd name="connsiteX22" fmla="*/ 2757302 w 3691737"/>
              <a:gd name="connsiteY22" fmla="*/ 760987 h 1418279"/>
              <a:gd name="connsiteX23" fmla="*/ 2661985 w 3691737"/>
              <a:gd name="connsiteY23" fmla="*/ 865241 h 1418279"/>
              <a:gd name="connsiteX24" fmla="*/ 2610660 w 3691737"/>
              <a:gd name="connsiteY24" fmla="*/ 901893 h 1418279"/>
              <a:gd name="connsiteX25" fmla="*/ 2561779 w 3691737"/>
              <a:gd name="connsiteY25" fmla="*/ 883160 h 1418279"/>
              <a:gd name="connsiteX26" fmla="*/ 2560150 w 3691737"/>
              <a:gd name="connsiteY26" fmla="*/ 816372 h 1418279"/>
              <a:gd name="connsiteX27" fmla="*/ 2569111 w 3691737"/>
              <a:gd name="connsiteY27" fmla="*/ 807413 h 1418279"/>
              <a:gd name="connsiteX28" fmla="*/ 2666058 w 3691737"/>
              <a:gd name="connsiteY28" fmla="*/ 735737 h 1418279"/>
              <a:gd name="connsiteX29" fmla="*/ 2763005 w 3691737"/>
              <a:gd name="connsiteY29" fmla="*/ 610306 h 1418279"/>
              <a:gd name="connsiteX30" fmla="*/ 2776854 w 3691737"/>
              <a:gd name="connsiteY30" fmla="*/ 559808 h 1418279"/>
              <a:gd name="connsiteX31" fmla="*/ 2726344 w 3691737"/>
              <a:gd name="connsiteY31" fmla="*/ 515825 h 1418279"/>
              <a:gd name="connsiteX32" fmla="*/ 2647320 w 3691737"/>
              <a:gd name="connsiteY32" fmla="*/ 554921 h 1418279"/>
              <a:gd name="connsiteX33" fmla="*/ 2542227 w 3691737"/>
              <a:gd name="connsiteY33" fmla="*/ 662433 h 1418279"/>
              <a:gd name="connsiteX34" fmla="*/ 2366257 w 3691737"/>
              <a:gd name="connsiteY34" fmla="*/ 892119 h 1418279"/>
              <a:gd name="connsiteX35" fmla="*/ 2299453 w 3691737"/>
              <a:gd name="connsiteY35" fmla="*/ 967052 h 1418279"/>
              <a:gd name="connsiteX36" fmla="*/ 2275012 w 3691737"/>
              <a:gd name="connsiteY36" fmla="*/ 982528 h 1418279"/>
              <a:gd name="connsiteX37" fmla="*/ 2269310 w 3691737"/>
              <a:gd name="connsiteY37" fmla="*/ 918997 h 1418279"/>
              <a:gd name="connsiteX38" fmla="*/ 2310044 w 3691737"/>
              <a:gd name="connsiteY38" fmla="*/ 738995 h 1418279"/>
              <a:gd name="connsiteX39" fmla="*/ 2332855 w 3691737"/>
              <a:gd name="connsiteY39" fmla="*/ 692570 h 1418279"/>
              <a:gd name="connsiteX40" fmla="*/ 2528377 w 3691737"/>
              <a:gd name="connsiteY40" fmla="*/ 400982 h 1418279"/>
              <a:gd name="connsiteX41" fmla="*/ 2638359 w 3691737"/>
              <a:gd name="connsiteY41" fmla="*/ 131386 h 1418279"/>
              <a:gd name="connsiteX42" fmla="*/ 2646506 w 3691737"/>
              <a:gd name="connsiteY42" fmla="*/ 54824 h 1418279"/>
              <a:gd name="connsiteX43" fmla="*/ 2586220 w 3691737"/>
              <a:gd name="connsiteY43" fmla="*/ 22245 h 1418279"/>
              <a:gd name="connsiteX44" fmla="*/ 2555262 w 3691737"/>
              <a:gd name="connsiteY44" fmla="*/ 45050 h 1418279"/>
              <a:gd name="connsiteX45" fmla="*/ 2516972 w 3691737"/>
              <a:gd name="connsiteY45" fmla="*/ 93105 h 1418279"/>
              <a:gd name="connsiteX46" fmla="*/ 2451798 w 3691737"/>
              <a:gd name="connsiteY46" fmla="*/ 197360 h 1418279"/>
              <a:gd name="connsiteX47" fmla="*/ 2318191 w 3691737"/>
              <a:gd name="connsiteY47" fmla="*/ 485689 h 1418279"/>
              <a:gd name="connsiteX48" fmla="*/ 2253831 w 3691737"/>
              <a:gd name="connsiteY48" fmla="*/ 696642 h 1418279"/>
              <a:gd name="connsiteX49" fmla="*/ 2183769 w 3691737"/>
              <a:gd name="connsiteY49" fmla="*/ 851395 h 1418279"/>
              <a:gd name="connsiteX50" fmla="*/ 2134073 w 3691737"/>
              <a:gd name="connsiteY50" fmla="*/ 924699 h 1418279"/>
              <a:gd name="connsiteX51" fmla="*/ 2111262 w 3691737"/>
              <a:gd name="connsiteY51" fmla="*/ 953206 h 1418279"/>
              <a:gd name="connsiteX52" fmla="*/ 2089266 w 3691737"/>
              <a:gd name="connsiteY52" fmla="*/ 968681 h 1418279"/>
              <a:gd name="connsiteX53" fmla="*/ 2084378 w 3691737"/>
              <a:gd name="connsiteY53" fmla="*/ 937731 h 1418279"/>
              <a:gd name="connsiteX54" fmla="*/ 2091710 w 3691737"/>
              <a:gd name="connsiteY54" fmla="*/ 871757 h 1418279"/>
              <a:gd name="connsiteX55" fmla="*/ 2147108 w 3691737"/>
              <a:gd name="connsiteY55" fmla="*/ 691755 h 1418279"/>
              <a:gd name="connsiteX56" fmla="*/ 2186213 w 3691737"/>
              <a:gd name="connsiteY56" fmla="*/ 604605 h 1418279"/>
              <a:gd name="connsiteX57" fmla="*/ 2292121 w 3691737"/>
              <a:gd name="connsiteY57" fmla="*/ 426231 h 1418279"/>
              <a:gd name="connsiteX58" fmla="*/ 2433060 w 3691737"/>
              <a:gd name="connsiteY58" fmla="*/ 69485 h 1418279"/>
              <a:gd name="connsiteX59" fmla="*/ 2439578 w 3691737"/>
              <a:gd name="connsiteY59" fmla="*/ 28761 h 1418279"/>
              <a:gd name="connsiteX60" fmla="*/ 2397214 w 3691737"/>
              <a:gd name="connsiteY60" fmla="*/ 5955 h 1418279"/>
              <a:gd name="connsiteX61" fmla="*/ 2371959 w 3691737"/>
              <a:gd name="connsiteY61" fmla="*/ 31204 h 1418279"/>
              <a:gd name="connsiteX62" fmla="*/ 2322264 w 3691737"/>
              <a:gd name="connsiteY62" fmla="*/ 112653 h 1418279"/>
              <a:gd name="connsiteX63" fmla="*/ 2116965 w 3691737"/>
              <a:gd name="connsiteY63" fmla="*/ 574469 h 1418279"/>
              <a:gd name="connsiteX64" fmla="*/ 2102301 w 3691737"/>
              <a:gd name="connsiteY64" fmla="*/ 607863 h 1418279"/>
              <a:gd name="connsiteX65" fmla="*/ 1946697 w 3691737"/>
              <a:gd name="connsiteY65" fmla="*/ 843250 h 1418279"/>
              <a:gd name="connsiteX66" fmla="*/ 1887226 w 3691737"/>
              <a:gd name="connsiteY66" fmla="*/ 914925 h 1418279"/>
              <a:gd name="connsiteX67" fmla="*/ 1840789 w 3691737"/>
              <a:gd name="connsiteY67" fmla="*/ 945876 h 1418279"/>
              <a:gd name="connsiteX68" fmla="*/ 1784576 w 3691737"/>
              <a:gd name="connsiteY68" fmla="*/ 910038 h 1418279"/>
              <a:gd name="connsiteX69" fmla="*/ 1786206 w 3691737"/>
              <a:gd name="connsiteY69" fmla="*/ 864427 h 1418279"/>
              <a:gd name="connsiteX70" fmla="*/ 1834272 w 3691737"/>
              <a:gd name="connsiteY70" fmla="*/ 734923 h 1418279"/>
              <a:gd name="connsiteX71" fmla="*/ 1866859 w 3691737"/>
              <a:gd name="connsiteY71" fmla="*/ 667320 h 1418279"/>
              <a:gd name="connsiteX72" fmla="*/ 1875820 w 3691737"/>
              <a:gd name="connsiteY72" fmla="*/ 637184 h 1418279"/>
              <a:gd name="connsiteX73" fmla="*/ 1863600 w 3691737"/>
              <a:gd name="connsiteY73" fmla="*/ 607863 h 1418279"/>
              <a:gd name="connsiteX74" fmla="*/ 1831828 w 3691737"/>
              <a:gd name="connsiteY74" fmla="*/ 612749 h 1418279"/>
              <a:gd name="connsiteX75" fmla="*/ 1812275 w 3691737"/>
              <a:gd name="connsiteY75" fmla="*/ 634741 h 1418279"/>
              <a:gd name="connsiteX76" fmla="*/ 1754433 w 3691737"/>
              <a:gd name="connsiteY76" fmla="*/ 710488 h 1418279"/>
              <a:gd name="connsiteX77" fmla="*/ 1591498 w 3691737"/>
              <a:gd name="connsiteY77" fmla="*/ 962166 h 1418279"/>
              <a:gd name="connsiteX78" fmla="*/ 1538544 w 3691737"/>
              <a:gd name="connsiteY78" fmla="*/ 1070493 h 1418279"/>
              <a:gd name="connsiteX79" fmla="*/ 1499439 w 3691737"/>
              <a:gd name="connsiteY79" fmla="*/ 1134837 h 1418279"/>
              <a:gd name="connsiteX80" fmla="*/ 1483960 w 3691737"/>
              <a:gd name="connsiteY80" fmla="*/ 1151127 h 1418279"/>
              <a:gd name="connsiteX81" fmla="*/ 1458705 w 3691737"/>
              <a:gd name="connsiteY81" fmla="*/ 1145426 h 1418279"/>
              <a:gd name="connsiteX82" fmla="*/ 1446485 w 3691737"/>
              <a:gd name="connsiteY82" fmla="*/ 1101443 h 1418279"/>
              <a:gd name="connsiteX83" fmla="*/ 1453002 w 3691737"/>
              <a:gd name="connsiteY83" fmla="*/ 874201 h 1418279"/>
              <a:gd name="connsiteX84" fmla="*/ 1567872 w 3691737"/>
              <a:gd name="connsiteY84" fmla="*/ 441707 h 1418279"/>
              <a:gd name="connsiteX85" fmla="*/ 1622456 w 3691737"/>
              <a:gd name="connsiteY85" fmla="*/ 301615 h 1418279"/>
              <a:gd name="connsiteX86" fmla="*/ 1633861 w 3691737"/>
              <a:gd name="connsiteY86" fmla="*/ 264963 h 1418279"/>
              <a:gd name="connsiteX87" fmla="*/ 1598015 w 3691737"/>
              <a:gd name="connsiteY87" fmla="*/ 230754 h 1418279"/>
              <a:gd name="connsiteX88" fmla="*/ 1574389 w 3691737"/>
              <a:gd name="connsiteY88" fmla="*/ 238899 h 1418279"/>
              <a:gd name="connsiteX89" fmla="*/ 1536914 w 3691737"/>
              <a:gd name="connsiteY89" fmla="*/ 264963 h 1418279"/>
              <a:gd name="connsiteX90" fmla="*/ 1427747 w 3691737"/>
              <a:gd name="connsiteY90" fmla="*/ 387136 h 1418279"/>
              <a:gd name="connsiteX91" fmla="*/ 1113282 w 3691737"/>
              <a:gd name="connsiteY91" fmla="*/ 972754 h 1418279"/>
              <a:gd name="connsiteX92" fmla="*/ 1102691 w 3691737"/>
              <a:gd name="connsiteY92" fmla="*/ 1002075 h 1418279"/>
              <a:gd name="connsiteX93" fmla="*/ 1105135 w 3691737"/>
              <a:gd name="connsiteY93" fmla="*/ 952392 h 1418279"/>
              <a:gd name="connsiteX94" fmla="*/ 1234669 w 3691737"/>
              <a:gd name="connsiteY94" fmla="*/ 431118 h 1418279"/>
              <a:gd name="connsiteX95" fmla="*/ 1310434 w 3691737"/>
              <a:gd name="connsiteY95" fmla="*/ 187586 h 1418279"/>
              <a:gd name="connsiteX96" fmla="*/ 1317766 w 3691737"/>
              <a:gd name="connsiteY96" fmla="*/ 145233 h 1418279"/>
              <a:gd name="connsiteX97" fmla="*/ 1286808 w 3691737"/>
              <a:gd name="connsiteY97" fmla="*/ 122427 h 1418279"/>
              <a:gd name="connsiteX98" fmla="*/ 1263183 w 3691737"/>
              <a:gd name="connsiteY98" fmla="*/ 135459 h 1418279"/>
              <a:gd name="connsiteX99" fmla="*/ 1237113 w 3691737"/>
              <a:gd name="connsiteY99" fmla="*/ 166409 h 1418279"/>
              <a:gd name="connsiteX100" fmla="*/ 1103506 w 3691737"/>
              <a:gd name="connsiteY100" fmla="*/ 373290 h 1418279"/>
              <a:gd name="connsiteX101" fmla="*/ 899021 w 3691737"/>
              <a:gd name="connsiteY101" fmla="*/ 754471 h 1418279"/>
              <a:gd name="connsiteX102" fmla="*/ 887616 w 3691737"/>
              <a:gd name="connsiteY102" fmla="*/ 775647 h 1418279"/>
              <a:gd name="connsiteX103" fmla="*/ 884357 w 3691737"/>
              <a:gd name="connsiteY103" fmla="*/ 774833 h 1418279"/>
              <a:gd name="connsiteX104" fmla="*/ 890875 w 3691737"/>
              <a:gd name="connsiteY104" fmla="*/ 751213 h 1418279"/>
              <a:gd name="connsiteX105" fmla="*/ 1000856 w 3691737"/>
              <a:gd name="connsiteY105" fmla="*/ 348855 h 1418279"/>
              <a:gd name="connsiteX106" fmla="*/ 1026111 w 3691737"/>
              <a:gd name="connsiteY106" fmla="*/ 147676 h 1418279"/>
              <a:gd name="connsiteX107" fmla="*/ 950346 w 3691737"/>
              <a:gd name="connsiteY107" fmla="*/ 47494 h 1418279"/>
              <a:gd name="connsiteX108" fmla="*/ 855843 w 3691737"/>
              <a:gd name="connsiteY108" fmla="*/ 36906 h 1418279"/>
              <a:gd name="connsiteX109" fmla="*/ 657062 w 3691737"/>
              <a:gd name="connsiteY109" fmla="*/ 61340 h 1418279"/>
              <a:gd name="connsiteX110" fmla="*/ 205730 w 3691737"/>
              <a:gd name="connsiteY110" fmla="*/ 168038 h 1418279"/>
              <a:gd name="connsiteX111" fmla="*/ 55015 w 3691737"/>
              <a:gd name="connsiteY111" fmla="*/ 225053 h 1418279"/>
              <a:gd name="connsiteX112" fmla="*/ 12652 w 3691737"/>
              <a:gd name="connsiteY112" fmla="*/ 255189 h 1418279"/>
              <a:gd name="connsiteX113" fmla="*/ 17540 w 3691737"/>
              <a:gd name="connsiteY113" fmla="*/ 317090 h 1418279"/>
              <a:gd name="connsiteX114" fmla="*/ 53386 w 3691737"/>
              <a:gd name="connsiteY114" fmla="*/ 335823 h 1418279"/>
              <a:gd name="connsiteX115" fmla="*/ 143000 w 3691737"/>
              <a:gd name="connsiteY115" fmla="*/ 346412 h 1418279"/>
              <a:gd name="connsiteX116" fmla="*/ 413473 w 3691737"/>
              <a:gd name="connsiteY116" fmla="*/ 289397 h 1418279"/>
              <a:gd name="connsiteX117" fmla="*/ 423249 w 3691737"/>
              <a:gd name="connsiteY117" fmla="*/ 282067 h 1418279"/>
              <a:gd name="connsiteX118" fmla="*/ 403697 w 3691737"/>
              <a:gd name="connsiteY118" fmla="*/ 279623 h 1418279"/>
              <a:gd name="connsiteX119" fmla="*/ 362149 w 3691737"/>
              <a:gd name="connsiteY119" fmla="*/ 291841 h 1418279"/>
              <a:gd name="connsiteX120" fmla="*/ 167441 w 3691737"/>
              <a:gd name="connsiteY120" fmla="*/ 326049 h 1418279"/>
              <a:gd name="connsiteX121" fmla="*/ 75382 w 3691737"/>
              <a:gd name="connsiteY121" fmla="*/ 313832 h 1418279"/>
              <a:gd name="connsiteX122" fmla="*/ 47683 w 3691737"/>
              <a:gd name="connsiteY122" fmla="*/ 291841 h 1418279"/>
              <a:gd name="connsiteX123" fmla="*/ 77011 w 3691737"/>
              <a:gd name="connsiteY123" fmla="*/ 272293 h 1418279"/>
              <a:gd name="connsiteX124" fmla="*/ 185363 w 3691737"/>
              <a:gd name="connsiteY124" fmla="*/ 230754 h 1418279"/>
              <a:gd name="connsiteX125" fmla="*/ 824886 w 3691737"/>
              <a:gd name="connsiteY125" fmla="*/ 90662 h 1418279"/>
              <a:gd name="connsiteX126" fmla="*/ 922647 w 3691737"/>
              <a:gd name="connsiteY126" fmla="*/ 89847 h 1418279"/>
              <a:gd name="connsiteX127" fmla="*/ 962566 w 3691737"/>
              <a:gd name="connsiteY127" fmla="*/ 132201 h 1418279"/>
              <a:gd name="connsiteX128" fmla="*/ 960122 w 3691737"/>
              <a:gd name="connsiteY128" fmla="*/ 191659 h 1418279"/>
              <a:gd name="connsiteX129" fmla="*/ 922647 w 3691737"/>
              <a:gd name="connsiteY129" fmla="*/ 397724 h 1418279"/>
              <a:gd name="connsiteX130" fmla="*/ 745862 w 3691737"/>
              <a:gd name="connsiteY130" fmla="*/ 1021623 h 1418279"/>
              <a:gd name="connsiteX131" fmla="*/ 734456 w 3691737"/>
              <a:gd name="connsiteY131" fmla="*/ 1068049 h 1418279"/>
              <a:gd name="connsiteX132" fmla="*/ 769488 w 3691737"/>
              <a:gd name="connsiteY132" fmla="*/ 1094927 h 1418279"/>
              <a:gd name="connsiteX133" fmla="*/ 796372 w 3691737"/>
              <a:gd name="connsiteY133" fmla="*/ 1075380 h 1418279"/>
              <a:gd name="connsiteX134" fmla="*/ 826515 w 3691737"/>
              <a:gd name="connsiteY134" fmla="*/ 1029768 h 1418279"/>
              <a:gd name="connsiteX135" fmla="*/ 916130 w 3691737"/>
              <a:gd name="connsiteY135" fmla="*/ 839992 h 1418279"/>
              <a:gd name="connsiteX136" fmla="*/ 1154016 w 3691737"/>
              <a:gd name="connsiteY136" fmla="*/ 381434 h 1418279"/>
              <a:gd name="connsiteX137" fmla="*/ 1217560 w 3691737"/>
              <a:gd name="connsiteY137" fmla="*/ 284510 h 1418279"/>
              <a:gd name="connsiteX138" fmla="*/ 1215116 w 3691737"/>
              <a:gd name="connsiteY138" fmla="*/ 304873 h 1418279"/>
              <a:gd name="connsiteX139" fmla="*/ 1156460 w 3691737"/>
              <a:gd name="connsiteY139" fmla="*/ 484875 h 1418279"/>
              <a:gd name="connsiteX140" fmla="*/ 1019594 w 3691737"/>
              <a:gd name="connsiteY140" fmla="*/ 1138910 h 1418279"/>
              <a:gd name="connsiteX141" fmla="*/ 1021223 w 3691737"/>
              <a:gd name="connsiteY141" fmla="*/ 1191037 h 1418279"/>
              <a:gd name="connsiteX142" fmla="*/ 1069289 w 3691737"/>
              <a:gd name="connsiteY142" fmla="*/ 1218730 h 1418279"/>
              <a:gd name="connsiteX143" fmla="*/ 1098617 w 3691737"/>
              <a:gd name="connsiteY143" fmla="*/ 1191851 h 1418279"/>
              <a:gd name="connsiteX144" fmla="*/ 1121428 w 3691737"/>
              <a:gd name="connsiteY144" fmla="*/ 1139724 h 1418279"/>
              <a:gd name="connsiteX145" fmla="*/ 1180900 w 3691737"/>
              <a:gd name="connsiteY145" fmla="*/ 948319 h 1418279"/>
              <a:gd name="connsiteX146" fmla="*/ 1314507 w 3691737"/>
              <a:gd name="connsiteY146" fmla="*/ 644515 h 1418279"/>
              <a:gd name="connsiteX147" fmla="*/ 1523879 w 3691737"/>
              <a:gd name="connsiteY147" fmla="*/ 343968 h 1418279"/>
              <a:gd name="connsiteX148" fmla="*/ 1554837 w 3691737"/>
              <a:gd name="connsiteY148" fmla="*/ 311388 h 1418279"/>
              <a:gd name="connsiteX149" fmla="*/ 1551578 w 3691737"/>
              <a:gd name="connsiteY149" fmla="*/ 334194 h 1418279"/>
              <a:gd name="connsiteX150" fmla="*/ 1526323 w 3691737"/>
              <a:gd name="connsiteY150" fmla="*/ 395281 h 1418279"/>
              <a:gd name="connsiteX151" fmla="*/ 1379681 w 3691737"/>
              <a:gd name="connsiteY151" fmla="*/ 972754 h 1418279"/>
              <a:gd name="connsiteX152" fmla="*/ 1387828 w 3691737"/>
              <a:gd name="connsiteY152" fmla="*/ 1126692 h 1418279"/>
              <a:gd name="connsiteX153" fmla="*/ 1405751 w 3691737"/>
              <a:gd name="connsiteY153" fmla="*/ 1175562 h 1418279"/>
              <a:gd name="connsiteX154" fmla="*/ 1490478 w 3691737"/>
              <a:gd name="connsiteY154" fmla="*/ 1191851 h 1418279"/>
              <a:gd name="connsiteX155" fmla="*/ 1511659 w 3691737"/>
              <a:gd name="connsiteY155" fmla="*/ 1171489 h 1418279"/>
              <a:gd name="connsiteX156" fmla="*/ 1537729 w 3691737"/>
              <a:gd name="connsiteY156" fmla="*/ 1134023 h 1418279"/>
              <a:gd name="connsiteX157" fmla="*/ 1588239 w 3691737"/>
              <a:gd name="connsiteY157" fmla="*/ 1034655 h 1418279"/>
              <a:gd name="connsiteX158" fmla="*/ 1719402 w 3691737"/>
              <a:gd name="connsiteY158" fmla="*/ 810670 h 1418279"/>
              <a:gd name="connsiteX159" fmla="*/ 1734881 w 3691737"/>
              <a:gd name="connsiteY159" fmla="*/ 790308 h 1418279"/>
              <a:gd name="connsiteX160" fmla="*/ 1731622 w 3691737"/>
              <a:gd name="connsiteY160" fmla="*/ 813928 h 1418279"/>
              <a:gd name="connsiteX161" fmla="*/ 1723476 w 3691737"/>
              <a:gd name="connsiteY161" fmla="*/ 940174 h 1418279"/>
              <a:gd name="connsiteX162" fmla="*/ 1792723 w 3691737"/>
              <a:gd name="connsiteY162" fmla="*/ 998003 h 1418279"/>
              <a:gd name="connsiteX163" fmla="*/ 1883967 w 3691737"/>
              <a:gd name="connsiteY163" fmla="*/ 967867 h 1418279"/>
              <a:gd name="connsiteX164" fmla="*/ 1933662 w 3691737"/>
              <a:gd name="connsiteY164" fmla="*/ 920627 h 1418279"/>
              <a:gd name="connsiteX165" fmla="*/ 2049347 w 3691737"/>
              <a:gd name="connsiteY165" fmla="*/ 754471 h 1418279"/>
              <a:gd name="connsiteX166" fmla="*/ 2059937 w 3691737"/>
              <a:gd name="connsiteY166" fmla="*/ 739810 h 1418279"/>
              <a:gd name="connsiteX167" fmla="*/ 2033868 w 3691737"/>
              <a:gd name="connsiteY167" fmla="*/ 846508 h 1418279"/>
              <a:gd name="connsiteX168" fmla="*/ 2021648 w 3691737"/>
              <a:gd name="connsiteY168" fmla="*/ 961351 h 1418279"/>
              <a:gd name="connsiteX169" fmla="*/ 2033053 w 3691737"/>
              <a:gd name="connsiteY169" fmla="*/ 1002890 h 1418279"/>
              <a:gd name="connsiteX170" fmla="*/ 2085193 w 3691737"/>
              <a:gd name="connsiteY170" fmla="*/ 1021623 h 1418279"/>
              <a:gd name="connsiteX171" fmla="*/ 2121038 w 3691737"/>
              <a:gd name="connsiteY171" fmla="*/ 998003 h 1418279"/>
              <a:gd name="connsiteX172" fmla="*/ 2196804 w 3691737"/>
              <a:gd name="connsiteY172" fmla="*/ 901893 h 1418279"/>
              <a:gd name="connsiteX173" fmla="*/ 2209838 w 3691737"/>
              <a:gd name="connsiteY173" fmla="*/ 884789 h 1418279"/>
              <a:gd name="connsiteX174" fmla="*/ 2207394 w 3691737"/>
              <a:gd name="connsiteY174" fmla="*/ 910038 h 1418279"/>
              <a:gd name="connsiteX175" fmla="*/ 2205765 w 3691737"/>
              <a:gd name="connsiteY175" fmla="*/ 996374 h 1418279"/>
              <a:gd name="connsiteX176" fmla="*/ 2272569 w 3691737"/>
              <a:gd name="connsiteY176" fmla="*/ 1037913 h 1418279"/>
              <a:gd name="connsiteX177" fmla="*/ 2322264 w 3691737"/>
              <a:gd name="connsiteY177" fmla="*/ 1006148 h 1418279"/>
              <a:gd name="connsiteX178" fmla="*/ 2362183 w 3691737"/>
              <a:gd name="connsiteY178" fmla="*/ 962980 h 1418279"/>
              <a:gd name="connsiteX179" fmla="*/ 2472979 w 3691737"/>
              <a:gd name="connsiteY179" fmla="*/ 812299 h 1418279"/>
              <a:gd name="connsiteX180" fmla="*/ 2488458 w 3691737"/>
              <a:gd name="connsiteY180" fmla="*/ 793566 h 1418279"/>
              <a:gd name="connsiteX181" fmla="*/ 2492532 w 3691737"/>
              <a:gd name="connsiteY181" fmla="*/ 890490 h 1418279"/>
              <a:gd name="connsiteX182" fmla="*/ 2573185 w 3691737"/>
              <a:gd name="connsiteY182" fmla="*/ 958093 h 1418279"/>
              <a:gd name="connsiteX183" fmla="*/ 2637544 w 3691737"/>
              <a:gd name="connsiteY183" fmla="*/ 940989 h 1418279"/>
              <a:gd name="connsiteX184" fmla="*/ 2710051 w 3691737"/>
              <a:gd name="connsiteY184" fmla="*/ 879088 h 1418279"/>
              <a:gd name="connsiteX185" fmla="*/ 2871357 w 3691737"/>
              <a:gd name="connsiteY185" fmla="*/ 678723 h 1418279"/>
              <a:gd name="connsiteX186" fmla="*/ 2934902 w 3691737"/>
              <a:gd name="connsiteY186" fmla="*/ 588315 h 1418279"/>
              <a:gd name="connsiteX187" fmla="*/ 3044069 w 3691737"/>
              <a:gd name="connsiteY187" fmla="*/ 588315 h 1418279"/>
              <a:gd name="connsiteX188" fmla="*/ 3031849 w 3691737"/>
              <a:gd name="connsiteY188" fmla="*/ 607863 h 1418279"/>
              <a:gd name="connsiteX189" fmla="*/ 2969118 w 3691737"/>
              <a:gd name="connsiteY189" fmla="*/ 703158 h 1418279"/>
              <a:gd name="connsiteX190" fmla="*/ 2915349 w 3691737"/>
              <a:gd name="connsiteY190" fmla="*/ 808227 h 1418279"/>
              <a:gd name="connsiteX191" fmla="*/ 2943863 w 3691737"/>
              <a:gd name="connsiteY191" fmla="*/ 927957 h 1418279"/>
              <a:gd name="connsiteX192" fmla="*/ 3010667 w 3691737"/>
              <a:gd name="connsiteY192" fmla="*/ 944247 h 1418279"/>
              <a:gd name="connsiteX193" fmla="*/ 3061991 w 3691737"/>
              <a:gd name="connsiteY193" fmla="*/ 920627 h 1418279"/>
              <a:gd name="connsiteX194" fmla="*/ 3158124 w 3691737"/>
              <a:gd name="connsiteY194" fmla="*/ 847322 h 1418279"/>
              <a:gd name="connsiteX195" fmla="*/ 3413932 w 3691737"/>
              <a:gd name="connsiteY195" fmla="*/ 610306 h 1418279"/>
              <a:gd name="connsiteX196" fmla="*/ 3673815 w 3691737"/>
              <a:gd name="connsiteY196" fmla="*/ 418901 h 1418279"/>
              <a:gd name="connsiteX197" fmla="*/ 3691738 w 3691737"/>
              <a:gd name="connsiteY197" fmla="*/ 408313 h 1418279"/>
              <a:gd name="connsiteX198" fmla="*/ 3677888 w 3691737"/>
              <a:gd name="connsiteY198" fmla="*/ 399353 h 1418279"/>
              <a:gd name="connsiteX199" fmla="*/ 2719827 w 3691737"/>
              <a:gd name="connsiteY199" fmla="*/ 589129 h 1418279"/>
              <a:gd name="connsiteX200" fmla="*/ 2582961 w 3691737"/>
              <a:gd name="connsiteY200" fmla="*/ 749584 h 1418279"/>
              <a:gd name="connsiteX201" fmla="*/ 2719827 w 3691737"/>
              <a:gd name="connsiteY201" fmla="*/ 589129 h 1418279"/>
              <a:gd name="connsiteX202" fmla="*/ 2420840 w 3691737"/>
              <a:gd name="connsiteY202" fmla="*/ 407498 h 1418279"/>
              <a:gd name="connsiteX203" fmla="*/ 2586220 w 3691737"/>
              <a:gd name="connsiteY203" fmla="*/ 111838 h 1418279"/>
              <a:gd name="connsiteX204" fmla="*/ 2595181 w 3691737"/>
              <a:gd name="connsiteY204" fmla="*/ 102065 h 1418279"/>
              <a:gd name="connsiteX205" fmla="*/ 2354851 w 3691737"/>
              <a:gd name="connsiteY205" fmla="*/ 607048 h 1418279"/>
              <a:gd name="connsiteX206" fmla="*/ 2349963 w 3691737"/>
              <a:gd name="connsiteY206" fmla="*/ 605419 h 1418279"/>
              <a:gd name="connsiteX207" fmla="*/ 2421655 w 3691737"/>
              <a:gd name="connsiteY207" fmla="*/ 407498 h 1418279"/>
              <a:gd name="connsiteX208" fmla="*/ 2351592 w 3691737"/>
              <a:gd name="connsiteY208" fmla="*/ 189215 h 1418279"/>
              <a:gd name="connsiteX209" fmla="*/ 2237537 w 3691737"/>
              <a:gd name="connsiteY209" fmla="*/ 431118 h 1418279"/>
              <a:gd name="connsiteX210" fmla="*/ 2351592 w 3691737"/>
              <a:gd name="connsiteY210" fmla="*/ 189215 h 1418279"/>
              <a:gd name="connsiteX211" fmla="*/ 2920238 w 3691737"/>
              <a:gd name="connsiteY211" fmla="*/ 515825 h 1418279"/>
              <a:gd name="connsiteX212" fmla="*/ 2915349 w 3691737"/>
              <a:gd name="connsiteY212" fmla="*/ 514196 h 1418279"/>
              <a:gd name="connsiteX213" fmla="*/ 2923496 w 3691737"/>
              <a:gd name="connsiteY213" fmla="*/ 492205 h 1418279"/>
              <a:gd name="connsiteX214" fmla="*/ 2928384 w 3691737"/>
              <a:gd name="connsiteY214" fmla="*/ 493834 h 1418279"/>
              <a:gd name="connsiteX215" fmla="*/ 2920238 w 3691737"/>
              <a:gd name="connsiteY215" fmla="*/ 515825 h 1418279"/>
              <a:gd name="connsiteX216" fmla="*/ 854214 w 3691737"/>
              <a:gd name="connsiteY216" fmla="*/ 559808 h 1418279"/>
              <a:gd name="connsiteX217" fmla="*/ 859917 w 3691737"/>
              <a:gd name="connsiteY217" fmla="*/ 545147 h 1418279"/>
              <a:gd name="connsiteX218" fmla="*/ 828959 w 3691737"/>
              <a:gd name="connsiteY218" fmla="*/ 504422 h 1418279"/>
              <a:gd name="connsiteX219" fmla="*/ 772746 w 3691737"/>
              <a:gd name="connsiteY219" fmla="*/ 520712 h 1418279"/>
              <a:gd name="connsiteX220" fmla="*/ 662765 w 3691737"/>
              <a:gd name="connsiteY220" fmla="*/ 593202 h 1418279"/>
              <a:gd name="connsiteX221" fmla="*/ 446875 w 3691737"/>
              <a:gd name="connsiteY221" fmla="*/ 782978 h 1418279"/>
              <a:gd name="connsiteX222" fmla="*/ 83529 w 3691737"/>
              <a:gd name="connsiteY222" fmla="*/ 1199996 h 1418279"/>
              <a:gd name="connsiteX223" fmla="*/ 24057 w 3691737"/>
              <a:gd name="connsiteY223" fmla="*/ 1299364 h 1418279"/>
              <a:gd name="connsiteX224" fmla="*/ 6134 w 3691737"/>
              <a:gd name="connsiteY224" fmla="*/ 1353120 h 1418279"/>
              <a:gd name="connsiteX225" fmla="*/ 43609 w 3691737"/>
              <a:gd name="connsiteY225" fmla="*/ 1413393 h 1418279"/>
              <a:gd name="connsiteX226" fmla="*/ 72938 w 3691737"/>
              <a:gd name="connsiteY226" fmla="*/ 1418280 h 1418279"/>
              <a:gd name="connsiteX227" fmla="*/ 102266 w 3691737"/>
              <a:gd name="connsiteY227" fmla="*/ 1414207 h 1418279"/>
              <a:gd name="connsiteX228" fmla="*/ 235873 w 3691737"/>
              <a:gd name="connsiteY228" fmla="*/ 1364523 h 1418279"/>
              <a:gd name="connsiteX229" fmla="*/ 507161 w 3691737"/>
              <a:gd name="connsiteY229" fmla="*/ 1147869 h 1418279"/>
              <a:gd name="connsiteX230" fmla="*/ 752379 w 3691737"/>
              <a:gd name="connsiteY230" fmla="*/ 770761 h 1418279"/>
              <a:gd name="connsiteX231" fmla="*/ 853399 w 3691737"/>
              <a:gd name="connsiteY231" fmla="*/ 558993 h 1418279"/>
              <a:gd name="connsiteX232" fmla="*/ 255426 w 3691737"/>
              <a:gd name="connsiteY232" fmla="*/ 1314839 h 1418279"/>
              <a:gd name="connsiteX233" fmla="*/ 109598 w 3691737"/>
              <a:gd name="connsiteY233" fmla="*/ 1377555 h 1418279"/>
              <a:gd name="connsiteX234" fmla="*/ 80270 w 3691737"/>
              <a:gd name="connsiteY234" fmla="*/ 1379184 h 1418279"/>
              <a:gd name="connsiteX235" fmla="*/ 63976 w 3691737"/>
              <a:gd name="connsiteY235" fmla="*/ 1359636 h 1418279"/>
              <a:gd name="connsiteX236" fmla="*/ 75382 w 3691737"/>
              <a:gd name="connsiteY236" fmla="*/ 1322984 h 1418279"/>
              <a:gd name="connsiteX237" fmla="*/ 139741 w 3691737"/>
              <a:gd name="connsiteY237" fmla="*/ 1215472 h 1418279"/>
              <a:gd name="connsiteX238" fmla="*/ 337708 w 3691737"/>
              <a:gd name="connsiteY238" fmla="*/ 971125 h 1418279"/>
              <a:gd name="connsiteX239" fmla="*/ 661950 w 3691737"/>
              <a:gd name="connsiteY239" fmla="*/ 651030 h 1418279"/>
              <a:gd name="connsiteX240" fmla="*/ 751565 w 3691737"/>
              <a:gd name="connsiteY240" fmla="*/ 580984 h 1418279"/>
              <a:gd name="connsiteX241" fmla="*/ 781708 w 3691737"/>
              <a:gd name="connsiteY241" fmla="*/ 562251 h 1418279"/>
              <a:gd name="connsiteX242" fmla="*/ 511235 w 3691737"/>
              <a:gd name="connsiteY242" fmla="*/ 1083524 h 1418279"/>
              <a:gd name="connsiteX243" fmla="*/ 255426 w 3691737"/>
              <a:gd name="connsiteY243" fmla="*/ 1314839 h 1418279"/>
              <a:gd name="connsiteX244" fmla="*/ 1831828 w 3691737"/>
              <a:gd name="connsiteY244" fmla="*/ 522341 h 1418279"/>
              <a:gd name="connsiteX245" fmla="*/ 1890485 w 3691737"/>
              <a:gd name="connsiteY245" fmla="*/ 482431 h 1418279"/>
              <a:gd name="connsiteX246" fmla="*/ 1922257 w 3691737"/>
              <a:gd name="connsiteY246" fmla="*/ 513382 h 1418279"/>
              <a:gd name="connsiteX247" fmla="*/ 1855453 w 3691737"/>
              <a:gd name="connsiteY247" fmla="*/ 568767 h 1418279"/>
              <a:gd name="connsiteX248" fmla="*/ 1831828 w 3691737"/>
              <a:gd name="connsiteY248" fmla="*/ 522341 h 14182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</a:cxnLst>
            <a:rect l="l" t="t" r="r" b="b"/>
            <a:pathLst>
              <a:path w="3691737" h="1418279">
                <a:moveTo>
                  <a:pt x="3678703" y="402611"/>
                </a:moveTo>
                <a:cubicBezTo>
                  <a:pt x="3671371" y="405055"/>
                  <a:pt x="3664853" y="408313"/>
                  <a:pt x="3657521" y="411571"/>
                </a:cubicBezTo>
                <a:cubicBezTo>
                  <a:pt x="3545096" y="462883"/>
                  <a:pt x="3444075" y="530486"/>
                  <a:pt x="3353646" y="614378"/>
                </a:cubicBezTo>
                <a:cubicBezTo>
                  <a:pt x="3296619" y="668135"/>
                  <a:pt x="3242035" y="724335"/>
                  <a:pt x="3185008" y="778091"/>
                </a:cubicBezTo>
                <a:cubicBezTo>
                  <a:pt x="3147533" y="813114"/>
                  <a:pt x="3107613" y="847322"/>
                  <a:pt x="3068509" y="880717"/>
                </a:cubicBezTo>
                <a:cubicBezTo>
                  <a:pt x="3057918" y="889676"/>
                  <a:pt x="3044883" y="897821"/>
                  <a:pt x="3031849" y="903522"/>
                </a:cubicBezTo>
                <a:cubicBezTo>
                  <a:pt x="3004964" y="915740"/>
                  <a:pt x="2984597" y="903522"/>
                  <a:pt x="2980524" y="875015"/>
                </a:cubicBezTo>
                <a:cubicBezTo>
                  <a:pt x="2978080" y="855467"/>
                  <a:pt x="2978894" y="835920"/>
                  <a:pt x="2987856" y="817186"/>
                </a:cubicBezTo>
                <a:cubicBezTo>
                  <a:pt x="2993559" y="804969"/>
                  <a:pt x="2998447" y="791937"/>
                  <a:pt x="3005779" y="780534"/>
                </a:cubicBezTo>
                <a:cubicBezTo>
                  <a:pt x="3035922" y="730036"/>
                  <a:pt x="3066880" y="680352"/>
                  <a:pt x="3097023" y="630668"/>
                </a:cubicBezTo>
                <a:cubicBezTo>
                  <a:pt x="3105984" y="616008"/>
                  <a:pt x="3115760" y="601347"/>
                  <a:pt x="3122278" y="585057"/>
                </a:cubicBezTo>
                <a:cubicBezTo>
                  <a:pt x="3133683" y="557364"/>
                  <a:pt x="3118204" y="537002"/>
                  <a:pt x="3088061" y="537817"/>
                </a:cubicBezTo>
                <a:cubicBezTo>
                  <a:pt x="3083173" y="537817"/>
                  <a:pt x="3079100" y="539445"/>
                  <a:pt x="3074212" y="540260"/>
                </a:cubicBezTo>
                <a:cubicBezTo>
                  <a:pt x="3053845" y="544332"/>
                  <a:pt x="3032663" y="550034"/>
                  <a:pt x="3012296" y="553292"/>
                </a:cubicBezTo>
                <a:cubicBezTo>
                  <a:pt x="2994373" y="556550"/>
                  <a:pt x="2975636" y="558179"/>
                  <a:pt x="2956083" y="550848"/>
                </a:cubicBezTo>
                <a:cubicBezTo>
                  <a:pt x="2960157" y="537002"/>
                  <a:pt x="2965045" y="525599"/>
                  <a:pt x="2967489" y="513382"/>
                </a:cubicBezTo>
                <a:cubicBezTo>
                  <a:pt x="2970748" y="494648"/>
                  <a:pt x="2975636" y="475915"/>
                  <a:pt x="2974821" y="457182"/>
                </a:cubicBezTo>
                <a:cubicBezTo>
                  <a:pt x="2973192" y="426231"/>
                  <a:pt x="2947937" y="413200"/>
                  <a:pt x="2919423" y="426231"/>
                </a:cubicBezTo>
                <a:cubicBezTo>
                  <a:pt x="2898241" y="436005"/>
                  <a:pt x="2881133" y="451481"/>
                  <a:pt x="2867283" y="469399"/>
                </a:cubicBezTo>
                <a:cubicBezTo>
                  <a:pt x="2842028" y="501979"/>
                  <a:pt x="2845287" y="541074"/>
                  <a:pt x="2875430" y="569582"/>
                </a:cubicBezTo>
                <a:cubicBezTo>
                  <a:pt x="2880318" y="574469"/>
                  <a:pt x="2885206" y="578541"/>
                  <a:pt x="2890909" y="583428"/>
                </a:cubicBezTo>
                <a:cubicBezTo>
                  <a:pt x="2885206" y="592387"/>
                  <a:pt x="2881133" y="600532"/>
                  <a:pt x="2875430" y="607048"/>
                </a:cubicBezTo>
                <a:cubicBezTo>
                  <a:pt x="2836326" y="658361"/>
                  <a:pt x="2798036" y="710488"/>
                  <a:pt x="2757302" y="760987"/>
                </a:cubicBezTo>
                <a:cubicBezTo>
                  <a:pt x="2727973" y="797639"/>
                  <a:pt x="2695386" y="831847"/>
                  <a:pt x="2661985" y="865241"/>
                </a:cubicBezTo>
                <a:cubicBezTo>
                  <a:pt x="2647320" y="879902"/>
                  <a:pt x="2629397" y="892119"/>
                  <a:pt x="2610660" y="901893"/>
                </a:cubicBezTo>
                <a:cubicBezTo>
                  <a:pt x="2590293" y="912482"/>
                  <a:pt x="2570741" y="903522"/>
                  <a:pt x="2561779" y="883160"/>
                </a:cubicBezTo>
                <a:cubicBezTo>
                  <a:pt x="2552003" y="861169"/>
                  <a:pt x="2553632" y="838363"/>
                  <a:pt x="2560150" y="816372"/>
                </a:cubicBezTo>
                <a:cubicBezTo>
                  <a:pt x="2560964" y="813114"/>
                  <a:pt x="2565038" y="809041"/>
                  <a:pt x="2569111" y="807413"/>
                </a:cubicBezTo>
                <a:cubicBezTo>
                  <a:pt x="2604957" y="787865"/>
                  <a:pt x="2635915" y="762616"/>
                  <a:pt x="2666058" y="735737"/>
                </a:cubicBezTo>
                <a:cubicBezTo>
                  <a:pt x="2705977" y="699900"/>
                  <a:pt x="2741823" y="660804"/>
                  <a:pt x="2763005" y="610306"/>
                </a:cubicBezTo>
                <a:cubicBezTo>
                  <a:pt x="2769522" y="594831"/>
                  <a:pt x="2775225" y="576912"/>
                  <a:pt x="2776854" y="559808"/>
                </a:cubicBezTo>
                <a:cubicBezTo>
                  <a:pt x="2780113" y="528857"/>
                  <a:pt x="2758117" y="510124"/>
                  <a:pt x="2726344" y="515825"/>
                </a:cubicBezTo>
                <a:cubicBezTo>
                  <a:pt x="2696201" y="521527"/>
                  <a:pt x="2671761" y="537002"/>
                  <a:pt x="2647320" y="554921"/>
                </a:cubicBezTo>
                <a:cubicBezTo>
                  <a:pt x="2606587" y="585057"/>
                  <a:pt x="2573185" y="622523"/>
                  <a:pt x="2542227" y="662433"/>
                </a:cubicBezTo>
                <a:cubicBezTo>
                  <a:pt x="2482755" y="738995"/>
                  <a:pt x="2425728" y="816372"/>
                  <a:pt x="2366257" y="892119"/>
                </a:cubicBezTo>
                <a:cubicBezTo>
                  <a:pt x="2345890" y="918183"/>
                  <a:pt x="2322264" y="942618"/>
                  <a:pt x="2299453" y="967052"/>
                </a:cubicBezTo>
                <a:cubicBezTo>
                  <a:pt x="2292935" y="973568"/>
                  <a:pt x="2283974" y="977641"/>
                  <a:pt x="2275012" y="982528"/>
                </a:cubicBezTo>
                <a:cubicBezTo>
                  <a:pt x="2263607" y="959722"/>
                  <a:pt x="2266866" y="939360"/>
                  <a:pt x="2269310" y="918997"/>
                </a:cubicBezTo>
                <a:cubicBezTo>
                  <a:pt x="2276642" y="857911"/>
                  <a:pt x="2294565" y="798453"/>
                  <a:pt x="2310044" y="738995"/>
                </a:cubicBezTo>
                <a:cubicBezTo>
                  <a:pt x="2314932" y="721891"/>
                  <a:pt x="2322264" y="706416"/>
                  <a:pt x="2332855" y="692570"/>
                </a:cubicBezTo>
                <a:cubicBezTo>
                  <a:pt x="2403732" y="599718"/>
                  <a:pt x="2472165" y="504422"/>
                  <a:pt x="2528377" y="400982"/>
                </a:cubicBezTo>
                <a:cubicBezTo>
                  <a:pt x="2574814" y="315461"/>
                  <a:pt x="2613919" y="226681"/>
                  <a:pt x="2638359" y="131386"/>
                </a:cubicBezTo>
                <a:cubicBezTo>
                  <a:pt x="2644876" y="106137"/>
                  <a:pt x="2649764" y="80888"/>
                  <a:pt x="2646506" y="54824"/>
                </a:cubicBezTo>
                <a:cubicBezTo>
                  <a:pt x="2642432" y="22245"/>
                  <a:pt x="2616363" y="7584"/>
                  <a:pt x="2586220" y="22245"/>
                </a:cubicBezTo>
                <a:cubicBezTo>
                  <a:pt x="2574814" y="27946"/>
                  <a:pt x="2564223" y="36091"/>
                  <a:pt x="2555262" y="45050"/>
                </a:cubicBezTo>
                <a:cubicBezTo>
                  <a:pt x="2541412" y="59711"/>
                  <a:pt x="2527563" y="76001"/>
                  <a:pt x="2516972" y="93105"/>
                </a:cubicBezTo>
                <a:cubicBezTo>
                  <a:pt x="2494161" y="127314"/>
                  <a:pt x="2472165" y="162337"/>
                  <a:pt x="2451798" y="197360"/>
                </a:cubicBezTo>
                <a:cubicBezTo>
                  <a:pt x="2398029" y="289397"/>
                  <a:pt x="2349963" y="383878"/>
                  <a:pt x="2318191" y="485689"/>
                </a:cubicBezTo>
                <a:cubicBezTo>
                  <a:pt x="2296194" y="555735"/>
                  <a:pt x="2272569" y="625781"/>
                  <a:pt x="2253831" y="696642"/>
                </a:cubicBezTo>
                <a:cubicBezTo>
                  <a:pt x="2239167" y="752842"/>
                  <a:pt x="2216356" y="803340"/>
                  <a:pt x="2183769" y="851395"/>
                </a:cubicBezTo>
                <a:cubicBezTo>
                  <a:pt x="2167475" y="875830"/>
                  <a:pt x="2151182" y="900264"/>
                  <a:pt x="2134073" y="924699"/>
                </a:cubicBezTo>
                <a:cubicBezTo>
                  <a:pt x="2126741" y="934473"/>
                  <a:pt x="2119409" y="944247"/>
                  <a:pt x="2111262" y="953206"/>
                </a:cubicBezTo>
                <a:cubicBezTo>
                  <a:pt x="2105560" y="958907"/>
                  <a:pt x="2098228" y="962166"/>
                  <a:pt x="2089266" y="968681"/>
                </a:cubicBezTo>
                <a:cubicBezTo>
                  <a:pt x="2086822" y="955649"/>
                  <a:pt x="2084378" y="946690"/>
                  <a:pt x="2084378" y="937731"/>
                </a:cubicBezTo>
                <a:cubicBezTo>
                  <a:pt x="2086007" y="915740"/>
                  <a:pt x="2087636" y="893748"/>
                  <a:pt x="2091710" y="871757"/>
                </a:cubicBezTo>
                <a:cubicBezTo>
                  <a:pt x="2103116" y="809856"/>
                  <a:pt x="2124297" y="750398"/>
                  <a:pt x="2147108" y="691755"/>
                </a:cubicBezTo>
                <a:cubicBezTo>
                  <a:pt x="2158514" y="662433"/>
                  <a:pt x="2169919" y="632297"/>
                  <a:pt x="2186213" y="604605"/>
                </a:cubicBezTo>
                <a:cubicBezTo>
                  <a:pt x="2220429" y="544332"/>
                  <a:pt x="2257090" y="485689"/>
                  <a:pt x="2292121" y="426231"/>
                </a:cubicBezTo>
                <a:cubicBezTo>
                  <a:pt x="2358110" y="314646"/>
                  <a:pt x="2403732" y="195731"/>
                  <a:pt x="2433060" y="69485"/>
                </a:cubicBezTo>
                <a:cubicBezTo>
                  <a:pt x="2436319" y="56453"/>
                  <a:pt x="2438763" y="42607"/>
                  <a:pt x="2439578" y="28761"/>
                </a:cubicBezTo>
                <a:cubicBezTo>
                  <a:pt x="2439578" y="3511"/>
                  <a:pt x="2418396" y="-7891"/>
                  <a:pt x="2397214" y="5955"/>
                </a:cubicBezTo>
                <a:cubicBezTo>
                  <a:pt x="2387438" y="12471"/>
                  <a:pt x="2378477" y="21430"/>
                  <a:pt x="2371959" y="31204"/>
                </a:cubicBezTo>
                <a:cubicBezTo>
                  <a:pt x="2354851" y="58082"/>
                  <a:pt x="2336928" y="84960"/>
                  <a:pt x="2322264" y="112653"/>
                </a:cubicBezTo>
                <a:cubicBezTo>
                  <a:pt x="2244870" y="262519"/>
                  <a:pt x="2173178" y="414829"/>
                  <a:pt x="2116965" y="574469"/>
                </a:cubicBezTo>
                <a:cubicBezTo>
                  <a:pt x="2112892" y="585871"/>
                  <a:pt x="2108818" y="597274"/>
                  <a:pt x="2102301" y="607863"/>
                </a:cubicBezTo>
                <a:cubicBezTo>
                  <a:pt x="2050976" y="686868"/>
                  <a:pt x="1999651" y="765874"/>
                  <a:pt x="1946697" y="843250"/>
                </a:cubicBezTo>
                <a:cubicBezTo>
                  <a:pt x="1929589" y="868499"/>
                  <a:pt x="1908407" y="892934"/>
                  <a:pt x="1887226" y="914925"/>
                </a:cubicBezTo>
                <a:cubicBezTo>
                  <a:pt x="1874191" y="927957"/>
                  <a:pt x="1857083" y="939360"/>
                  <a:pt x="1840789" y="945876"/>
                </a:cubicBezTo>
                <a:cubicBezTo>
                  <a:pt x="1811461" y="958093"/>
                  <a:pt x="1787020" y="941803"/>
                  <a:pt x="1784576" y="910038"/>
                </a:cubicBezTo>
                <a:cubicBezTo>
                  <a:pt x="1783762" y="895377"/>
                  <a:pt x="1784576" y="879902"/>
                  <a:pt x="1786206" y="864427"/>
                </a:cubicBezTo>
                <a:cubicBezTo>
                  <a:pt x="1793538" y="818001"/>
                  <a:pt x="1812275" y="775647"/>
                  <a:pt x="1834272" y="734923"/>
                </a:cubicBezTo>
                <a:cubicBezTo>
                  <a:pt x="1845677" y="712932"/>
                  <a:pt x="1857083" y="690126"/>
                  <a:pt x="1866859" y="667320"/>
                </a:cubicBezTo>
                <a:cubicBezTo>
                  <a:pt x="1870932" y="657546"/>
                  <a:pt x="1874191" y="646958"/>
                  <a:pt x="1875820" y="637184"/>
                </a:cubicBezTo>
                <a:cubicBezTo>
                  <a:pt x="1878264" y="624967"/>
                  <a:pt x="1875820" y="614378"/>
                  <a:pt x="1863600" y="607863"/>
                </a:cubicBezTo>
                <a:cubicBezTo>
                  <a:pt x="1852195" y="601347"/>
                  <a:pt x="1840789" y="604605"/>
                  <a:pt x="1831828" y="612749"/>
                </a:cubicBezTo>
                <a:cubicBezTo>
                  <a:pt x="1824496" y="619265"/>
                  <a:pt x="1817978" y="626596"/>
                  <a:pt x="1812275" y="634741"/>
                </a:cubicBezTo>
                <a:cubicBezTo>
                  <a:pt x="1792723" y="659990"/>
                  <a:pt x="1775615" y="686868"/>
                  <a:pt x="1754433" y="710488"/>
                </a:cubicBezTo>
                <a:cubicBezTo>
                  <a:pt x="1686815" y="786236"/>
                  <a:pt x="1633861" y="870128"/>
                  <a:pt x="1591498" y="962166"/>
                </a:cubicBezTo>
                <a:cubicBezTo>
                  <a:pt x="1574389" y="998818"/>
                  <a:pt x="1557281" y="1034655"/>
                  <a:pt x="1538544" y="1070493"/>
                </a:cubicBezTo>
                <a:cubicBezTo>
                  <a:pt x="1527138" y="1092484"/>
                  <a:pt x="1513288" y="1113660"/>
                  <a:pt x="1499439" y="1134837"/>
                </a:cubicBezTo>
                <a:cubicBezTo>
                  <a:pt x="1495366" y="1141353"/>
                  <a:pt x="1489663" y="1146240"/>
                  <a:pt x="1483960" y="1151127"/>
                </a:cubicBezTo>
                <a:cubicBezTo>
                  <a:pt x="1471740" y="1160086"/>
                  <a:pt x="1464408" y="1158457"/>
                  <a:pt x="1458705" y="1145426"/>
                </a:cubicBezTo>
                <a:cubicBezTo>
                  <a:pt x="1453002" y="1131579"/>
                  <a:pt x="1448929" y="1116919"/>
                  <a:pt x="1446485" y="1101443"/>
                </a:cubicBezTo>
                <a:cubicBezTo>
                  <a:pt x="1435894" y="1025696"/>
                  <a:pt x="1442412" y="949948"/>
                  <a:pt x="1453002" y="874201"/>
                </a:cubicBezTo>
                <a:cubicBezTo>
                  <a:pt x="1473369" y="725149"/>
                  <a:pt x="1513288" y="581799"/>
                  <a:pt x="1567872" y="441707"/>
                </a:cubicBezTo>
                <a:cubicBezTo>
                  <a:pt x="1585795" y="395281"/>
                  <a:pt x="1604533" y="348855"/>
                  <a:pt x="1622456" y="301615"/>
                </a:cubicBezTo>
                <a:cubicBezTo>
                  <a:pt x="1627343" y="289397"/>
                  <a:pt x="1631417" y="277180"/>
                  <a:pt x="1633861" y="264963"/>
                </a:cubicBezTo>
                <a:cubicBezTo>
                  <a:pt x="1638749" y="239713"/>
                  <a:pt x="1623270" y="225053"/>
                  <a:pt x="1598015" y="230754"/>
                </a:cubicBezTo>
                <a:cubicBezTo>
                  <a:pt x="1589868" y="232383"/>
                  <a:pt x="1581722" y="234826"/>
                  <a:pt x="1574389" y="238899"/>
                </a:cubicBezTo>
                <a:cubicBezTo>
                  <a:pt x="1561355" y="247044"/>
                  <a:pt x="1548320" y="255189"/>
                  <a:pt x="1536914" y="264963"/>
                </a:cubicBezTo>
                <a:cubicBezTo>
                  <a:pt x="1495366" y="300800"/>
                  <a:pt x="1460335" y="343154"/>
                  <a:pt x="1427747" y="387136"/>
                </a:cubicBezTo>
                <a:cubicBezTo>
                  <a:pt x="1293326" y="566324"/>
                  <a:pt x="1184973" y="759357"/>
                  <a:pt x="1113282" y="972754"/>
                </a:cubicBezTo>
                <a:cubicBezTo>
                  <a:pt x="1110023" y="982528"/>
                  <a:pt x="1105950" y="992301"/>
                  <a:pt x="1102691" y="1002075"/>
                </a:cubicBezTo>
                <a:cubicBezTo>
                  <a:pt x="1101062" y="984971"/>
                  <a:pt x="1102691" y="968681"/>
                  <a:pt x="1105135" y="952392"/>
                </a:cubicBezTo>
                <a:cubicBezTo>
                  <a:pt x="1134463" y="775647"/>
                  <a:pt x="1179271" y="602161"/>
                  <a:pt x="1234669" y="431118"/>
                </a:cubicBezTo>
                <a:cubicBezTo>
                  <a:pt x="1260738" y="350484"/>
                  <a:pt x="1285179" y="269035"/>
                  <a:pt x="1310434" y="187586"/>
                </a:cubicBezTo>
                <a:cubicBezTo>
                  <a:pt x="1314507" y="173740"/>
                  <a:pt x="1316951" y="159079"/>
                  <a:pt x="1317766" y="145233"/>
                </a:cubicBezTo>
                <a:cubicBezTo>
                  <a:pt x="1317766" y="127314"/>
                  <a:pt x="1304731" y="117540"/>
                  <a:pt x="1286808" y="122427"/>
                </a:cubicBezTo>
                <a:cubicBezTo>
                  <a:pt x="1278661" y="124870"/>
                  <a:pt x="1269700" y="129757"/>
                  <a:pt x="1263183" y="135459"/>
                </a:cubicBezTo>
                <a:cubicBezTo>
                  <a:pt x="1253406" y="144418"/>
                  <a:pt x="1244445" y="155007"/>
                  <a:pt x="1237113" y="166409"/>
                </a:cubicBezTo>
                <a:cubicBezTo>
                  <a:pt x="1192305" y="234826"/>
                  <a:pt x="1146684" y="303243"/>
                  <a:pt x="1103506" y="373290"/>
                </a:cubicBezTo>
                <a:cubicBezTo>
                  <a:pt x="1027740" y="496278"/>
                  <a:pt x="963381" y="625781"/>
                  <a:pt x="899021" y="754471"/>
                </a:cubicBezTo>
                <a:cubicBezTo>
                  <a:pt x="895763" y="761801"/>
                  <a:pt x="891689" y="768317"/>
                  <a:pt x="887616" y="775647"/>
                </a:cubicBezTo>
                <a:cubicBezTo>
                  <a:pt x="886801" y="775647"/>
                  <a:pt x="885172" y="775647"/>
                  <a:pt x="884357" y="774833"/>
                </a:cubicBezTo>
                <a:cubicBezTo>
                  <a:pt x="886801" y="766688"/>
                  <a:pt x="888431" y="759357"/>
                  <a:pt x="890875" y="751213"/>
                </a:cubicBezTo>
                <a:cubicBezTo>
                  <a:pt x="929979" y="617636"/>
                  <a:pt x="970713" y="484875"/>
                  <a:pt x="1000856" y="348855"/>
                </a:cubicBezTo>
                <a:cubicBezTo>
                  <a:pt x="1015520" y="282881"/>
                  <a:pt x="1026926" y="216093"/>
                  <a:pt x="1026111" y="147676"/>
                </a:cubicBezTo>
                <a:cubicBezTo>
                  <a:pt x="1025296" y="94734"/>
                  <a:pt x="1000856" y="62969"/>
                  <a:pt x="950346" y="47494"/>
                </a:cubicBezTo>
                <a:cubicBezTo>
                  <a:pt x="919388" y="37720"/>
                  <a:pt x="887616" y="35276"/>
                  <a:pt x="855843" y="36906"/>
                </a:cubicBezTo>
                <a:cubicBezTo>
                  <a:pt x="789040" y="40978"/>
                  <a:pt x="723051" y="49937"/>
                  <a:pt x="657062" y="61340"/>
                </a:cubicBezTo>
                <a:cubicBezTo>
                  <a:pt x="504717" y="88218"/>
                  <a:pt x="354002" y="122427"/>
                  <a:pt x="205730" y="168038"/>
                </a:cubicBezTo>
                <a:cubicBezTo>
                  <a:pt x="154406" y="183514"/>
                  <a:pt x="104710" y="203876"/>
                  <a:pt x="55015" y="225053"/>
                </a:cubicBezTo>
                <a:cubicBezTo>
                  <a:pt x="39536" y="231568"/>
                  <a:pt x="24872" y="242971"/>
                  <a:pt x="12652" y="255189"/>
                </a:cubicBezTo>
                <a:cubicBezTo>
                  <a:pt x="-6086" y="274736"/>
                  <a:pt x="-3642" y="300800"/>
                  <a:pt x="17540" y="317090"/>
                </a:cubicBezTo>
                <a:cubicBezTo>
                  <a:pt x="28131" y="325235"/>
                  <a:pt x="41165" y="330936"/>
                  <a:pt x="53386" y="335823"/>
                </a:cubicBezTo>
                <a:cubicBezTo>
                  <a:pt x="82714" y="346412"/>
                  <a:pt x="112857" y="347226"/>
                  <a:pt x="143000" y="346412"/>
                </a:cubicBezTo>
                <a:cubicBezTo>
                  <a:pt x="236688" y="344782"/>
                  <a:pt x="325488" y="319533"/>
                  <a:pt x="413473" y="289397"/>
                </a:cubicBezTo>
                <a:cubicBezTo>
                  <a:pt x="416732" y="287768"/>
                  <a:pt x="419991" y="284510"/>
                  <a:pt x="423249" y="282067"/>
                </a:cubicBezTo>
                <a:cubicBezTo>
                  <a:pt x="415917" y="273922"/>
                  <a:pt x="409400" y="277180"/>
                  <a:pt x="403697" y="279623"/>
                </a:cubicBezTo>
                <a:cubicBezTo>
                  <a:pt x="389848" y="283696"/>
                  <a:pt x="375998" y="287768"/>
                  <a:pt x="362149" y="291841"/>
                </a:cubicBezTo>
                <a:cubicBezTo>
                  <a:pt x="298604" y="310574"/>
                  <a:pt x="233429" y="323606"/>
                  <a:pt x="167441" y="326049"/>
                </a:cubicBezTo>
                <a:cubicBezTo>
                  <a:pt x="136483" y="327678"/>
                  <a:pt x="105525" y="324420"/>
                  <a:pt x="75382" y="313832"/>
                </a:cubicBezTo>
                <a:cubicBezTo>
                  <a:pt x="64791" y="310574"/>
                  <a:pt x="54200" y="306502"/>
                  <a:pt x="47683" y="291841"/>
                </a:cubicBezTo>
                <a:cubicBezTo>
                  <a:pt x="57459" y="285325"/>
                  <a:pt x="66420" y="277180"/>
                  <a:pt x="77011" y="272293"/>
                </a:cubicBezTo>
                <a:cubicBezTo>
                  <a:pt x="112857" y="257632"/>
                  <a:pt x="148703" y="242157"/>
                  <a:pt x="185363" y="230754"/>
                </a:cubicBezTo>
                <a:cubicBezTo>
                  <a:pt x="394736" y="166409"/>
                  <a:pt x="607367" y="116725"/>
                  <a:pt x="824886" y="90662"/>
                </a:cubicBezTo>
                <a:cubicBezTo>
                  <a:pt x="857473" y="86589"/>
                  <a:pt x="890060" y="88218"/>
                  <a:pt x="922647" y="89847"/>
                </a:cubicBezTo>
                <a:cubicBezTo>
                  <a:pt x="950346" y="91476"/>
                  <a:pt x="961752" y="104508"/>
                  <a:pt x="962566" y="132201"/>
                </a:cubicBezTo>
                <a:cubicBezTo>
                  <a:pt x="962566" y="151749"/>
                  <a:pt x="962566" y="172111"/>
                  <a:pt x="960122" y="191659"/>
                </a:cubicBezTo>
                <a:cubicBezTo>
                  <a:pt x="952790" y="260890"/>
                  <a:pt x="940570" y="330122"/>
                  <a:pt x="922647" y="397724"/>
                </a:cubicBezTo>
                <a:cubicBezTo>
                  <a:pt x="868064" y="607048"/>
                  <a:pt x="811036" y="815557"/>
                  <a:pt x="745862" y="1021623"/>
                </a:cubicBezTo>
                <a:cubicBezTo>
                  <a:pt x="740974" y="1037098"/>
                  <a:pt x="736086" y="1052574"/>
                  <a:pt x="734456" y="1068049"/>
                </a:cubicBezTo>
                <a:cubicBezTo>
                  <a:pt x="732012" y="1090040"/>
                  <a:pt x="749121" y="1103072"/>
                  <a:pt x="769488" y="1094927"/>
                </a:cubicBezTo>
                <a:cubicBezTo>
                  <a:pt x="779264" y="1090855"/>
                  <a:pt x="789855" y="1083524"/>
                  <a:pt x="796372" y="1075380"/>
                </a:cubicBezTo>
                <a:cubicBezTo>
                  <a:pt x="807777" y="1061533"/>
                  <a:pt x="818368" y="1046058"/>
                  <a:pt x="826515" y="1029768"/>
                </a:cubicBezTo>
                <a:cubicBezTo>
                  <a:pt x="857473" y="967052"/>
                  <a:pt x="888431" y="904337"/>
                  <a:pt x="916130" y="839992"/>
                </a:cubicBezTo>
                <a:cubicBezTo>
                  <a:pt x="985377" y="681981"/>
                  <a:pt x="1061142" y="527228"/>
                  <a:pt x="1154016" y="381434"/>
                </a:cubicBezTo>
                <a:cubicBezTo>
                  <a:pt x="1174383" y="348855"/>
                  <a:pt x="1196379" y="317090"/>
                  <a:pt x="1217560" y="284510"/>
                </a:cubicBezTo>
                <a:cubicBezTo>
                  <a:pt x="1219190" y="292655"/>
                  <a:pt x="1217560" y="298357"/>
                  <a:pt x="1215116" y="304873"/>
                </a:cubicBezTo>
                <a:cubicBezTo>
                  <a:pt x="1195564" y="365145"/>
                  <a:pt x="1175197" y="424603"/>
                  <a:pt x="1156460" y="484875"/>
                </a:cubicBezTo>
                <a:cubicBezTo>
                  <a:pt x="1088027" y="698271"/>
                  <a:pt x="1037517" y="914925"/>
                  <a:pt x="1019594" y="1138910"/>
                </a:cubicBezTo>
                <a:cubicBezTo>
                  <a:pt x="1017964" y="1156014"/>
                  <a:pt x="1018779" y="1173933"/>
                  <a:pt x="1021223" y="1191037"/>
                </a:cubicBezTo>
                <a:cubicBezTo>
                  <a:pt x="1024482" y="1217101"/>
                  <a:pt x="1044849" y="1227689"/>
                  <a:pt x="1069289" y="1218730"/>
                </a:cubicBezTo>
                <a:cubicBezTo>
                  <a:pt x="1083139" y="1213843"/>
                  <a:pt x="1092915" y="1204069"/>
                  <a:pt x="1098617" y="1191851"/>
                </a:cubicBezTo>
                <a:cubicBezTo>
                  <a:pt x="1106764" y="1174747"/>
                  <a:pt x="1115726" y="1157643"/>
                  <a:pt x="1121428" y="1139724"/>
                </a:cubicBezTo>
                <a:cubicBezTo>
                  <a:pt x="1141795" y="1076194"/>
                  <a:pt x="1162162" y="1012664"/>
                  <a:pt x="1180900" y="948319"/>
                </a:cubicBezTo>
                <a:cubicBezTo>
                  <a:pt x="1211858" y="840806"/>
                  <a:pt x="1258294" y="740624"/>
                  <a:pt x="1314507" y="644515"/>
                </a:cubicBezTo>
                <a:cubicBezTo>
                  <a:pt x="1376423" y="538631"/>
                  <a:pt x="1443226" y="436820"/>
                  <a:pt x="1523879" y="343968"/>
                </a:cubicBezTo>
                <a:cubicBezTo>
                  <a:pt x="1533655" y="332565"/>
                  <a:pt x="1545061" y="321977"/>
                  <a:pt x="1554837" y="311388"/>
                </a:cubicBezTo>
                <a:cubicBezTo>
                  <a:pt x="1555652" y="320348"/>
                  <a:pt x="1554837" y="327678"/>
                  <a:pt x="1551578" y="334194"/>
                </a:cubicBezTo>
                <a:cubicBezTo>
                  <a:pt x="1543432" y="354556"/>
                  <a:pt x="1535285" y="374919"/>
                  <a:pt x="1526323" y="395281"/>
                </a:cubicBezTo>
                <a:cubicBezTo>
                  <a:pt x="1447300" y="580170"/>
                  <a:pt x="1391902" y="770761"/>
                  <a:pt x="1379681" y="972754"/>
                </a:cubicBezTo>
                <a:cubicBezTo>
                  <a:pt x="1376423" y="1024067"/>
                  <a:pt x="1376423" y="1076194"/>
                  <a:pt x="1387828" y="1126692"/>
                </a:cubicBezTo>
                <a:cubicBezTo>
                  <a:pt x="1391902" y="1143797"/>
                  <a:pt x="1397604" y="1160901"/>
                  <a:pt x="1405751" y="1175562"/>
                </a:cubicBezTo>
                <a:cubicBezTo>
                  <a:pt x="1425303" y="1210585"/>
                  <a:pt x="1457890" y="1216286"/>
                  <a:pt x="1490478" y="1191851"/>
                </a:cubicBezTo>
                <a:cubicBezTo>
                  <a:pt x="1498624" y="1186150"/>
                  <a:pt x="1505956" y="1178820"/>
                  <a:pt x="1511659" y="1171489"/>
                </a:cubicBezTo>
                <a:cubicBezTo>
                  <a:pt x="1520621" y="1159272"/>
                  <a:pt x="1530397" y="1147054"/>
                  <a:pt x="1537729" y="1134023"/>
                </a:cubicBezTo>
                <a:cubicBezTo>
                  <a:pt x="1555652" y="1101443"/>
                  <a:pt x="1571945" y="1068049"/>
                  <a:pt x="1588239" y="1034655"/>
                </a:cubicBezTo>
                <a:cubicBezTo>
                  <a:pt x="1625714" y="956464"/>
                  <a:pt x="1667263" y="880717"/>
                  <a:pt x="1719402" y="810670"/>
                </a:cubicBezTo>
                <a:cubicBezTo>
                  <a:pt x="1724290" y="804154"/>
                  <a:pt x="1729993" y="797639"/>
                  <a:pt x="1734881" y="790308"/>
                </a:cubicBezTo>
                <a:cubicBezTo>
                  <a:pt x="1734881" y="799268"/>
                  <a:pt x="1733252" y="806598"/>
                  <a:pt x="1731622" y="813928"/>
                </a:cubicBezTo>
                <a:cubicBezTo>
                  <a:pt x="1721031" y="855467"/>
                  <a:pt x="1715329" y="897821"/>
                  <a:pt x="1723476" y="940174"/>
                </a:cubicBezTo>
                <a:cubicBezTo>
                  <a:pt x="1730808" y="976826"/>
                  <a:pt x="1755248" y="995559"/>
                  <a:pt x="1792723" y="998003"/>
                </a:cubicBezTo>
                <a:cubicBezTo>
                  <a:pt x="1826940" y="999632"/>
                  <a:pt x="1857897" y="989044"/>
                  <a:pt x="1883967" y="967867"/>
                </a:cubicBezTo>
                <a:cubicBezTo>
                  <a:pt x="1901890" y="954021"/>
                  <a:pt x="1918184" y="937731"/>
                  <a:pt x="1933662" y="920627"/>
                </a:cubicBezTo>
                <a:cubicBezTo>
                  <a:pt x="1978470" y="869314"/>
                  <a:pt x="2012686" y="810670"/>
                  <a:pt x="2049347" y="754471"/>
                </a:cubicBezTo>
                <a:cubicBezTo>
                  <a:pt x="2052605" y="749584"/>
                  <a:pt x="2056679" y="744697"/>
                  <a:pt x="2059937" y="739810"/>
                </a:cubicBezTo>
                <a:cubicBezTo>
                  <a:pt x="2052605" y="776462"/>
                  <a:pt x="2042015" y="811485"/>
                  <a:pt x="2033868" y="846508"/>
                </a:cubicBezTo>
                <a:cubicBezTo>
                  <a:pt x="2024906" y="883974"/>
                  <a:pt x="2017574" y="922255"/>
                  <a:pt x="2021648" y="961351"/>
                </a:cubicBezTo>
                <a:cubicBezTo>
                  <a:pt x="2023277" y="975197"/>
                  <a:pt x="2026536" y="989858"/>
                  <a:pt x="2033053" y="1002890"/>
                </a:cubicBezTo>
                <a:cubicBezTo>
                  <a:pt x="2043644" y="1024067"/>
                  <a:pt x="2063196" y="1031397"/>
                  <a:pt x="2085193" y="1021623"/>
                </a:cubicBezTo>
                <a:cubicBezTo>
                  <a:pt x="2098228" y="1015922"/>
                  <a:pt x="2110448" y="1007777"/>
                  <a:pt x="2121038" y="998003"/>
                </a:cubicBezTo>
                <a:cubicBezTo>
                  <a:pt x="2151996" y="970310"/>
                  <a:pt x="2173992" y="935287"/>
                  <a:pt x="2196804" y="901893"/>
                </a:cubicBezTo>
                <a:cubicBezTo>
                  <a:pt x="2200062" y="897006"/>
                  <a:pt x="2204136" y="892934"/>
                  <a:pt x="2209838" y="884789"/>
                </a:cubicBezTo>
                <a:cubicBezTo>
                  <a:pt x="2208209" y="896192"/>
                  <a:pt x="2207394" y="903522"/>
                  <a:pt x="2207394" y="910038"/>
                </a:cubicBezTo>
                <a:cubicBezTo>
                  <a:pt x="2206580" y="938545"/>
                  <a:pt x="2204136" y="967867"/>
                  <a:pt x="2205765" y="996374"/>
                </a:cubicBezTo>
                <a:cubicBezTo>
                  <a:pt x="2208209" y="1039542"/>
                  <a:pt x="2232649" y="1054203"/>
                  <a:pt x="2272569" y="1037913"/>
                </a:cubicBezTo>
                <a:cubicBezTo>
                  <a:pt x="2290492" y="1030583"/>
                  <a:pt x="2306785" y="1019180"/>
                  <a:pt x="2322264" y="1006148"/>
                </a:cubicBezTo>
                <a:cubicBezTo>
                  <a:pt x="2336928" y="993931"/>
                  <a:pt x="2350778" y="978455"/>
                  <a:pt x="2362183" y="962980"/>
                </a:cubicBezTo>
                <a:cubicBezTo>
                  <a:pt x="2399658" y="913296"/>
                  <a:pt x="2436319" y="862798"/>
                  <a:pt x="2472979" y="812299"/>
                </a:cubicBezTo>
                <a:cubicBezTo>
                  <a:pt x="2477053" y="807413"/>
                  <a:pt x="2481126" y="802526"/>
                  <a:pt x="2488458" y="793566"/>
                </a:cubicBezTo>
                <a:cubicBezTo>
                  <a:pt x="2481941" y="829404"/>
                  <a:pt x="2481126" y="860354"/>
                  <a:pt x="2492532" y="890490"/>
                </a:cubicBezTo>
                <a:cubicBezTo>
                  <a:pt x="2506381" y="927957"/>
                  <a:pt x="2531636" y="954021"/>
                  <a:pt x="2573185" y="958093"/>
                </a:cubicBezTo>
                <a:cubicBezTo>
                  <a:pt x="2596810" y="960536"/>
                  <a:pt x="2619621" y="954021"/>
                  <a:pt x="2637544" y="940989"/>
                </a:cubicBezTo>
                <a:cubicBezTo>
                  <a:pt x="2662799" y="922255"/>
                  <a:pt x="2688054" y="901893"/>
                  <a:pt x="2710051" y="879088"/>
                </a:cubicBezTo>
                <a:cubicBezTo>
                  <a:pt x="2770337" y="817186"/>
                  <a:pt x="2821661" y="748769"/>
                  <a:pt x="2871357" y="678723"/>
                </a:cubicBezTo>
                <a:cubicBezTo>
                  <a:pt x="2893353" y="648587"/>
                  <a:pt x="2914535" y="617636"/>
                  <a:pt x="2934902" y="588315"/>
                </a:cubicBezTo>
                <a:lnTo>
                  <a:pt x="3044069" y="588315"/>
                </a:lnTo>
                <a:cubicBezTo>
                  <a:pt x="3039995" y="594831"/>
                  <a:pt x="3035922" y="601347"/>
                  <a:pt x="3031849" y="607863"/>
                </a:cubicBezTo>
                <a:cubicBezTo>
                  <a:pt x="3010667" y="639628"/>
                  <a:pt x="2988670" y="670578"/>
                  <a:pt x="2969118" y="703158"/>
                </a:cubicBezTo>
                <a:cubicBezTo>
                  <a:pt x="2949566" y="737366"/>
                  <a:pt x="2930828" y="772389"/>
                  <a:pt x="2915349" y="808227"/>
                </a:cubicBezTo>
                <a:cubicBezTo>
                  <a:pt x="2895797" y="853838"/>
                  <a:pt x="2908832" y="894563"/>
                  <a:pt x="2943863" y="927957"/>
                </a:cubicBezTo>
                <a:cubicBezTo>
                  <a:pt x="2963415" y="946690"/>
                  <a:pt x="2986227" y="952392"/>
                  <a:pt x="3010667" y="944247"/>
                </a:cubicBezTo>
                <a:cubicBezTo>
                  <a:pt x="3028590" y="938545"/>
                  <a:pt x="3046513" y="931215"/>
                  <a:pt x="3061991" y="920627"/>
                </a:cubicBezTo>
                <a:cubicBezTo>
                  <a:pt x="3095393" y="897821"/>
                  <a:pt x="3127980" y="874201"/>
                  <a:pt x="3158124" y="847322"/>
                </a:cubicBezTo>
                <a:cubicBezTo>
                  <a:pt x="3244479" y="769131"/>
                  <a:pt x="3329206" y="689312"/>
                  <a:pt x="3413932" y="610306"/>
                </a:cubicBezTo>
                <a:cubicBezTo>
                  <a:pt x="3492956" y="536187"/>
                  <a:pt x="3579312" y="471843"/>
                  <a:pt x="3673815" y="418901"/>
                </a:cubicBezTo>
                <a:cubicBezTo>
                  <a:pt x="3679518" y="415643"/>
                  <a:pt x="3685220" y="411571"/>
                  <a:pt x="3691738" y="408313"/>
                </a:cubicBezTo>
                <a:cubicBezTo>
                  <a:pt x="3688479" y="400982"/>
                  <a:pt x="3686035" y="396095"/>
                  <a:pt x="3677888" y="399353"/>
                </a:cubicBezTo>
                <a:close/>
                <a:moveTo>
                  <a:pt x="2719827" y="589129"/>
                </a:moveTo>
                <a:cubicBezTo>
                  <a:pt x="2693757" y="659990"/>
                  <a:pt x="2638359" y="704787"/>
                  <a:pt x="2582961" y="749584"/>
                </a:cubicBezTo>
                <a:cubicBezTo>
                  <a:pt x="2610660" y="681167"/>
                  <a:pt x="2661985" y="632297"/>
                  <a:pt x="2719827" y="589129"/>
                </a:cubicBezTo>
                <a:close/>
                <a:moveTo>
                  <a:pt x="2420840" y="407498"/>
                </a:moveTo>
                <a:cubicBezTo>
                  <a:pt x="2466462" y="304058"/>
                  <a:pt x="2522675" y="206319"/>
                  <a:pt x="2586220" y="111838"/>
                </a:cubicBezTo>
                <a:cubicBezTo>
                  <a:pt x="2588663" y="107766"/>
                  <a:pt x="2590293" y="103694"/>
                  <a:pt x="2595181" y="102065"/>
                </a:cubicBezTo>
                <a:cubicBezTo>
                  <a:pt x="2557706" y="291841"/>
                  <a:pt x="2468091" y="455553"/>
                  <a:pt x="2354851" y="607048"/>
                </a:cubicBezTo>
                <a:cubicBezTo>
                  <a:pt x="2353222" y="607048"/>
                  <a:pt x="2351592" y="605419"/>
                  <a:pt x="2349963" y="605419"/>
                </a:cubicBezTo>
                <a:cubicBezTo>
                  <a:pt x="2373589" y="539445"/>
                  <a:pt x="2393141" y="471028"/>
                  <a:pt x="2421655" y="407498"/>
                </a:cubicBezTo>
                <a:close/>
                <a:moveTo>
                  <a:pt x="2351592" y="189215"/>
                </a:moveTo>
                <a:cubicBezTo>
                  <a:pt x="2327152" y="276365"/>
                  <a:pt x="2284789" y="354556"/>
                  <a:pt x="2237537" y="431118"/>
                </a:cubicBezTo>
                <a:cubicBezTo>
                  <a:pt x="2275827" y="350484"/>
                  <a:pt x="2314117" y="269850"/>
                  <a:pt x="2351592" y="189215"/>
                </a:cubicBezTo>
                <a:close/>
                <a:moveTo>
                  <a:pt x="2920238" y="515825"/>
                </a:moveTo>
                <a:cubicBezTo>
                  <a:pt x="2918608" y="515825"/>
                  <a:pt x="2916979" y="515011"/>
                  <a:pt x="2915349" y="514196"/>
                </a:cubicBezTo>
                <a:cubicBezTo>
                  <a:pt x="2917794" y="506866"/>
                  <a:pt x="2921052" y="499535"/>
                  <a:pt x="2923496" y="492205"/>
                </a:cubicBezTo>
                <a:cubicBezTo>
                  <a:pt x="2925126" y="492205"/>
                  <a:pt x="2926755" y="493020"/>
                  <a:pt x="2928384" y="493834"/>
                </a:cubicBezTo>
                <a:cubicBezTo>
                  <a:pt x="2925940" y="501164"/>
                  <a:pt x="2923496" y="508495"/>
                  <a:pt x="2920238" y="515825"/>
                </a:cubicBezTo>
                <a:close/>
                <a:moveTo>
                  <a:pt x="854214" y="559808"/>
                </a:moveTo>
                <a:cubicBezTo>
                  <a:pt x="856658" y="554921"/>
                  <a:pt x="858287" y="550034"/>
                  <a:pt x="859917" y="545147"/>
                </a:cubicBezTo>
                <a:cubicBezTo>
                  <a:pt x="867249" y="520712"/>
                  <a:pt x="855029" y="505237"/>
                  <a:pt x="828959" y="504422"/>
                </a:cubicBezTo>
                <a:cubicBezTo>
                  <a:pt x="808592" y="504422"/>
                  <a:pt x="789855" y="510124"/>
                  <a:pt x="772746" y="520712"/>
                </a:cubicBezTo>
                <a:cubicBezTo>
                  <a:pt x="735271" y="543518"/>
                  <a:pt x="697796" y="567138"/>
                  <a:pt x="662765" y="593202"/>
                </a:cubicBezTo>
                <a:cubicBezTo>
                  <a:pt x="586185" y="651030"/>
                  <a:pt x="516123" y="716190"/>
                  <a:pt x="446875" y="782978"/>
                </a:cubicBezTo>
                <a:cubicBezTo>
                  <a:pt x="313268" y="910853"/>
                  <a:pt x="189437" y="1047687"/>
                  <a:pt x="83529" y="1199996"/>
                </a:cubicBezTo>
                <a:cubicBezTo>
                  <a:pt x="61532" y="1231761"/>
                  <a:pt x="42795" y="1265970"/>
                  <a:pt x="24057" y="1299364"/>
                </a:cubicBezTo>
                <a:cubicBezTo>
                  <a:pt x="15096" y="1315654"/>
                  <a:pt x="9393" y="1334387"/>
                  <a:pt x="6134" y="1353120"/>
                </a:cubicBezTo>
                <a:cubicBezTo>
                  <a:pt x="-383" y="1383256"/>
                  <a:pt x="13466" y="1404433"/>
                  <a:pt x="43609" y="1413393"/>
                </a:cubicBezTo>
                <a:cubicBezTo>
                  <a:pt x="53386" y="1416650"/>
                  <a:pt x="64791" y="1416650"/>
                  <a:pt x="72938" y="1418280"/>
                </a:cubicBezTo>
                <a:cubicBezTo>
                  <a:pt x="84343" y="1416650"/>
                  <a:pt x="93305" y="1415836"/>
                  <a:pt x="102266" y="1414207"/>
                </a:cubicBezTo>
                <a:cubicBezTo>
                  <a:pt x="150332" y="1406062"/>
                  <a:pt x="193510" y="1387329"/>
                  <a:pt x="235873" y="1364523"/>
                </a:cubicBezTo>
                <a:cubicBezTo>
                  <a:pt x="339338" y="1309138"/>
                  <a:pt x="428137" y="1235019"/>
                  <a:pt x="507161" y="1147869"/>
                </a:cubicBezTo>
                <a:cubicBezTo>
                  <a:pt x="608996" y="1035470"/>
                  <a:pt x="686390" y="906780"/>
                  <a:pt x="752379" y="770761"/>
                </a:cubicBezTo>
                <a:cubicBezTo>
                  <a:pt x="786596" y="700714"/>
                  <a:pt x="819998" y="629854"/>
                  <a:pt x="853399" y="558993"/>
                </a:cubicBezTo>
                <a:close/>
                <a:moveTo>
                  <a:pt x="255426" y="1314839"/>
                </a:moveTo>
                <a:cubicBezTo>
                  <a:pt x="209804" y="1342532"/>
                  <a:pt x="162552" y="1366967"/>
                  <a:pt x="109598" y="1377555"/>
                </a:cubicBezTo>
                <a:cubicBezTo>
                  <a:pt x="99822" y="1379184"/>
                  <a:pt x="90046" y="1379998"/>
                  <a:pt x="80270" y="1379184"/>
                </a:cubicBezTo>
                <a:cubicBezTo>
                  <a:pt x="68050" y="1379184"/>
                  <a:pt x="62347" y="1371854"/>
                  <a:pt x="63976" y="1359636"/>
                </a:cubicBezTo>
                <a:cubicBezTo>
                  <a:pt x="65606" y="1347419"/>
                  <a:pt x="68864" y="1333572"/>
                  <a:pt x="75382" y="1322984"/>
                </a:cubicBezTo>
                <a:cubicBezTo>
                  <a:pt x="95749" y="1286332"/>
                  <a:pt x="116116" y="1249680"/>
                  <a:pt x="139741" y="1215472"/>
                </a:cubicBezTo>
                <a:cubicBezTo>
                  <a:pt x="199213" y="1129136"/>
                  <a:pt x="267646" y="1049316"/>
                  <a:pt x="337708" y="971125"/>
                </a:cubicBezTo>
                <a:cubicBezTo>
                  <a:pt x="440358" y="858725"/>
                  <a:pt x="547895" y="751213"/>
                  <a:pt x="661950" y="651030"/>
                </a:cubicBezTo>
                <a:cubicBezTo>
                  <a:pt x="690464" y="625781"/>
                  <a:pt x="721422" y="603790"/>
                  <a:pt x="751565" y="580984"/>
                </a:cubicBezTo>
                <a:cubicBezTo>
                  <a:pt x="761341" y="573654"/>
                  <a:pt x="771932" y="567952"/>
                  <a:pt x="781708" y="562251"/>
                </a:cubicBezTo>
                <a:cubicBezTo>
                  <a:pt x="712460" y="748769"/>
                  <a:pt x="634251" y="927957"/>
                  <a:pt x="511235" y="1083524"/>
                </a:cubicBezTo>
                <a:cubicBezTo>
                  <a:pt x="438728" y="1174747"/>
                  <a:pt x="355631" y="1253753"/>
                  <a:pt x="255426" y="1314839"/>
                </a:cubicBezTo>
                <a:close/>
                <a:moveTo>
                  <a:pt x="1831828" y="522341"/>
                </a:moveTo>
                <a:cubicBezTo>
                  <a:pt x="1839160" y="501164"/>
                  <a:pt x="1867673" y="481617"/>
                  <a:pt x="1890485" y="482431"/>
                </a:cubicBezTo>
                <a:cubicBezTo>
                  <a:pt x="1910037" y="482431"/>
                  <a:pt x="1922257" y="495463"/>
                  <a:pt x="1922257" y="513382"/>
                </a:cubicBezTo>
                <a:cubicBezTo>
                  <a:pt x="1920627" y="545961"/>
                  <a:pt x="1882338" y="578541"/>
                  <a:pt x="1855453" y="568767"/>
                </a:cubicBezTo>
                <a:cubicBezTo>
                  <a:pt x="1834272" y="560622"/>
                  <a:pt x="1824496" y="543518"/>
                  <a:pt x="1831828" y="522341"/>
                </a:cubicBezTo>
                <a:close/>
              </a:path>
            </a:pathLst>
          </a:custGeom>
          <a:solidFill>
            <a:srgbClr val="000000"/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74" name="Freeform 73">
            <a:extLst>
              <a:ext uri="{FF2B5EF4-FFF2-40B4-BE49-F238E27FC236}">
                <a16:creationId xmlns:a16="http://schemas.microsoft.com/office/drawing/2014/main" id="{D0170140-2F10-B31B-6E24-FE820568C123}"/>
              </a:ext>
            </a:extLst>
          </p:cNvPr>
          <p:cNvSpPr/>
          <p:nvPr/>
        </p:nvSpPr>
        <p:spPr>
          <a:xfrm>
            <a:off x="7417647" y="5209254"/>
            <a:ext cx="734905" cy="609528"/>
          </a:xfrm>
          <a:custGeom>
            <a:avLst/>
            <a:gdLst>
              <a:gd name="connsiteX0" fmla="*/ 1887121 w 1893547"/>
              <a:gd name="connsiteY0" fmla="*/ 633643 h 1570501"/>
              <a:gd name="connsiteX1" fmla="*/ 1726629 w 1893547"/>
              <a:gd name="connsiteY1" fmla="*/ 645861 h 1570501"/>
              <a:gd name="connsiteX2" fmla="*/ 1501778 w 1893547"/>
              <a:gd name="connsiteY2" fmla="*/ 694730 h 1570501"/>
              <a:gd name="connsiteX3" fmla="*/ 1492002 w 1893547"/>
              <a:gd name="connsiteY3" fmla="*/ 696359 h 1570501"/>
              <a:gd name="connsiteX4" fmla="*/ 1508296 w 1893547"/>
              <a:gd name="connsiteY4" fmla="*/ 654820 h 1570501"/>
              <a:gd name="connsiteX5" fmla="*/ 1464303 w 1893547"/>
              <a:gd name="connsiteY5" fmla="*/ 571742 h 1570501"/>
              <a:gd name="connsiteX6" fmla="*/ 1410534 w 1893547"/>
              <a:gd name="connsiteY6" fmla="*/ 562783 h 1570501"/>
              <a:gd name="connsiteX7" fmla="*/ 1373874 w 1893547"/>
              <a:gd name="connsiteY7" fmla="*/ 562783 h 1570501"/>
              <a:gd name="connsiteX8" fmla="*/ 1381206 w 1893547"/>
              <a:gd name="connsiteY8" fmla="*/ 553824 h 1570501"/>
              <a:gd name="connsiteX9" fmla="*/ 1417052 w 1893547"/>
              <a:gd name="connsiteY9" fmla="*/ 514728 h 1570501"/>
              <a:gd name="connsiteX10" fmla="*/ 1541698 w 1893547"/>
              <a:gd name="connsiteY10" fmla="*/ 343685 h 1570501"/>
              <a:gd name="connsiteX11" fmla="*/ 1567767 w 1893547"/>
              <a:gd name="connsiteY11" fmla="*/ 276897 h 1570501"/>
              <a:gd name="connsiteX12" fmla="*/ 1508296 w 1893547"/>
              <a:gd name="connsiteY12" fmla="*/ 182417 h 1570501"/>
              <a:gd name="connsiteX13" fmla="*/ 1412978 w 1893547"/>
              <a:gd name="connsiteY13" fmla="*/ 180788 h 1570501"/>
              <a:gd name="connsiteX14" fmla="*/ 1284259 w 1893547"/>
              <a:gd name="connsiteY14" fmla="*/ 208480 h 1570501"/>
              <a:gd name="connsiteX15" fmla="*/ 1272854 w 1893547"/>
              <a:gd name="connsiteY15" fmla="*/ 210924 h 1570501"/>
              <a:gd name="connsiteX16" fmla="*/ 1277742 w 1893547"/>
              <a:gd name="connsiteY16" fmla="*/ 201150 h 1570501"/>
              <a:gd name="connsiteX17" fmla="*/ 1337213 w 1893547"/>
              <a:gd name="connsiteY17" fmla="*/ 43139 h 1570501"/>
              <a:gd name="connsiteX18" fmla="*/ 1338843 w 1893547"/>
              <a:gd name="connsiteY18" fmla="*/ 10559 h 1570501"/>
              <a:gd name="connsiteX19" fmla="*/ 1324993 w 1893547"/>
              <a:gd name="connsiteY19" fmla="*/ 785 h 1570501"/>
              <a:gd name="connsiteX20" fmla="*/ 1313588 w 1893547"/>
              <a:gd name="connsiteY20" fmla="*/ 8116 h 1570501"/>
              <a:gd name="connsiteX21" fmla="*/ 1289962 w 1893547"/>
              <a:gd name="connsiteY21" fmla="*/ 49655 h 1570501"/>
              <a:gd name="connsiteX22" fmla="*/ 1223158 w 1893547"/>
              <a:gd name="connsiteY22" fmla="*/ 218254 h 1570501"/>
              <a:gd name="connsiteX23" fmla="*/ 1201162 w 1893547"/>
              <a:gd name="connsiteY23" fmla="*/ 236987 h 1570501"/>
              <a:gd name="connsiteX24" fmla="*/ 1088737 w 1893547"/>
              <a:gd name="connsiteY24" fmla="*/ 285857 h 1570501"/>
              <a:gd name="connsiteX25" fmla="*/ 978755 w 1893547"/>
              <a:gd name="connsiteY25" fmla="*/ 339613 h 1570501"/>
              <a:gd name="connsiteX26" fmla="*/ 305831 w 1893547"/>
              <a:gd name="connsiteY26" fmla="*/ 683328 h 1570501"/>
              <a:gd name="connsiteX27" fmla="*/ 73648 w 1893547"/>
              <a:gd name="connsiteY27" fmla="*/ 833193 h 1570501"/>
              <a:gd name="connsiteX28" fmla="*/ 20694 w 1893547"/>
              <a:gd name="connsiteY28" fmla="*/ 879619 h 1570501"/>
              <a:gd name="connsiteX29" fmla="*/ 1956 w 1893547"/>
              <a:gd name="connsiteY29" fmla="*/ 908126 h 1570501"/>
              <a:gd name="connsiteX30" fmla="*/ 16620 w 1893547"/>
              <a:gd name="connsiteY30" fmla="*/ 928489 h 1570501"/>
              <a:gd name="connsiteX31" fmla="*/ 40246 w 1893547"/>
              <a:gd name="connsiteY31" fmla="*/ 925231 h 1570501"/>
              <a:gd name="connsiteX32" fmla="*/ 40246 w 1893547"/>
              <a:gd name="connsiteY32" fmla="*/ 923602 h 1570501"/>
              <a:gd name="connsiteX33" fmla="*/ 20694 w 1893547"/>
              <a:gd name="connsiteY33" fmla="*/ 921159 h 1570501"/>
              <a:gd name="connsiteX34" fmla="*/ 23952 w 1893547"/>
              <a:gd name="connsiteY34" fmla="*/ 915457 h 1570501"/>
              <a:gd name="connsiteX35" fmla="*/ 41061 w 1893547"/>
              <a:gd name="connsiteY35" fmla="*/ 901611 h 1570501"/>
              <a:gd name="connsiteX36" fmla="*/ 265097 w 1893547"/>
              <a:gd name="connsiteY36" fmla="*/ 750930 h 1570501"/>
              <a:gd name="connsiteX37" fmla="*/ 691174 w 1893547"/>
              <a:gd name="connsiteY37" fmla="*/ 516357 h 1570501"/>
              <a:gd name="connsiteX38" fmla="*/ 697691 w 1893547"/>
              <a:gd name="connsiteY38" fmla="*/ 513914 h 1570501"/>
              <a:gd name="connsiteX39" fmla="*/ 691174 w 1893547"/>
              <a:gd name="connsiteY39" fmla="*/ 521244 h 1570501"/>
              <a:gd name="connsiteX40" fmla="*/ 662660 w 1893547"/>
              <a:gd name="connsiteY40" fmla="*/ 548122 h 1570501"/>
              <a:gd name="connsiteX41" fmla="*/ 661031 w 1893547"/>
              <a:gd name="connsiteY41" fmla="*/ 570928 h 1570501"/>
              <a:gd name="connsiteX42" fmla="*/ 683842 w 1893547"/>
              <a:gd name="connsiteY42" fmla="*/ 576629 h 1570501"/>
              <a:gd name="connsiteX43" fmla="*/ 735166 w 1893547"/>
              <a:gd name="connsiteY43" fmla="*/ 553009 h 1570501"/>
              <a:gd name="connsiteX44" fmla="*/ 987717 w 1893547"/>
              <a:gd name="connsiteY44" fmla="*/ 422691 h 1570501"/>
              <a:gd name="connsiteX45" fmla="*/ 1153096 w 1893547"/>
              <a:gd name="connsiteY45" fmla="*/ 342056 h 1570501"/>
              <a:gd name="connsiteX46" fmla="*/ 1135173 w 1893547"/>
              <a:gd name="connsiteY46" fmla="*/ 372193 h 1570501"/>
              <a:gd name="connsiteX47" fmla="*/ 953500 w 1893547"/>
              <a:gd name="connsiteY47" fmla="*/ 698803 h 1570501"/>
              <a:gd name="connsiteX48" fmla="*/ 927430 w 1893547"/>
              <a:gd name="connsiteY48" fmla="*/ 724866 h 1570501"/>
              <a:gd name="connsiteX49" fmla="*/ 660216 w 1893547"/>
              <a:gd name="connsiteY49" fmla="*/ 891022 h 1570501"/>
              <a:gd name="connsiteX50" fmla="*/ 374264 w 1893547"/>
              <a:gd name="connsiteY50" fmla="*/ 1167134 h 1570501"/>
              <a:gd name="connsiteX51" fmla="*/ 266726 w 1893547"/>
              <a:gd name="connsiteY51" fmla="*/ 1343878 h 1570501"/>
              <a:gd name="connsiteX52" fmla="*/ 234139 w 1893547"/>
              <a:gd name="connsiteY52" fmla="*/ 1461165 h 1570501"/>
              <a:gd name="connsiteX53" fmla="*/ 234139 w 1893547"/>
              <a:gd name="connsiteY53" fmla="*/ 1520623 h 1570501"/>
              <a:gd name="connsiteX54" fmla="*/ 303387 w 1893547"/>
              <a:gd name="connsiteY54" fmla="*/ 1569492 h 1570501"/>
              <a:gd name="connsiteX55" fmla="*/ 350638 w 1893547"/>
              <a:gd name="connsiteY55" fmla="*/ 1548315 h 1570501"/>
              <a:gd name="connsiteX56" fmla="*/ 432106 w 1893547"/>
              <a:gd name="connsiteY56" fmla="*/ 1484785 h 1570501"/>
              <a:gd name="connsiteX57" fmla="*/ 674065 w 1893547"/>
              <a:gd name="connsiteY57" fmla="*/ 1213560 h 1570501"/>
              <a:gd name="connsiteX58" fmla="*/ 924172 w 1893547"/>
              <a:gd name="connsiteY58" fmla="*/ 822605 h 1570501"/>
              <a:gd name="connsiteX59" fmla="*/ 951871 w 1893547"/>
              <a:gd name="connsiteY59" fmla="*/ 796541 h 1570501"/>
              <a:gd name="connsiteX60" fmla="*/ 1178351 w 1893547"/>
              <a:gd name="connsiteY60" fmla="*/ 700432 h 1570501"/>
              <a:gd name="connsiteX61" fmla="*/ 1190571 w 1893547"/>
              <a:gd name="connsiteY61" fmla="*/ 697174 h 1570501"/>
              <a:gd name="connsiteX62" fmla="*/ 1176722 w 1893547"/>
              <a:gd name="connsiteY62" fmla="*/ 713464 h 1570501"/>
              <a:gd name="connsiteX63" fmla="*/ 1037412 w 1893547"/>
              <a:gd name="connsiteY63" fmla="*/ 869031 h 1570501"/>
              <a:gd name="connsiteX64" fmla="*/ 977126 w 1893547"/>
              <a:gd name="connsiteY64" fmla="*/ 941521 h 1570501"/>
              <a:gd name="connsiteX65" fmla="*/ 963276 w 1893547"/>
              <a:gd name="connsiteY65" fmla="*/ 983874 h 1570501"/>
              <a:gd name="connsiteX66" fmla="*/ 988531 w 1893547"/>
              <a:gd name="connsiteY66" fmla="*/ 998535 h 1570501"/>
              <a:gd name="connsiteX67" fmla="*/ 1000751 w 1893547"/>
              <a:gd name="connsiteY67" fmla="*/ 992019 h 1570501"/>
              <a:gd name="connsiteX68" fmla="*/ 1050447 w 1893547"/>
              <a:gd name="connsiteY68" fmla="*/ 959439 h 1570501"/>
              <a:gd name="connsiteX69" fmla="*/ 1316032 w 1893547"/>
              <a:gd name="connsiteY69" fmla="*/ 805501 h 1570501"/>
              <a:gd name="connsiteX70" fmla="*/ 1328252 w 1893547"/>
              <a:gd name="connsiteY70" fmla="*/ 799799 h 1570501"/>
              <a:gd name="connsiteX71" fmla="*/ 1320920 w 1893547"/>
              <a:gd name="connsiteY71" fmla="*/ 809573 h 1570501"/>
              <a:gd name="connsiteX72" fmla="*/ 1143320 w 1893547"/>
              <a:gd name="connsiteY72" fmla="*/ 943964 h 1570501"/>
              <a:gd name="connsiteX73" fmla="*/ 1125397 w 1893547"/>
              <a:gd name="connsiteY73" fmla="*/ 952923 h 1570501"/>
              <a:gd name="connsiteX74" fmla="*/ 1007269 w 1893547"/>
              <a:gd name="connsiteY74" fmla="*/ 998535 h 1570501"/>
              <a:gd name="connsiteX75" fmla="*/ 951056 w 1893547"/>
              <a:gd name="connsiteY75" fmla="*/ 1025413 h 1570501"/>
              <a:gd name="connsiteX76" fmla="*/ 947797 w 1893547"/>
              <a:gd name="connsiteY76" fmla="*/ 1075912 h 1570501"/>
              <a:gd name="connsiteX77" fmla="*/ 974682 w 1893547"/>
              <a:gd name="connsiteY77" fmla="*/ 1081613 h 1570501"/>
              <a:gd name="connsiteX78" fmla="*/ 1025192 w 1893547"/>
              <a:gd name="connsiteY78" fmla="*/ 1064509 h 1570501"/>
              <a:gd name="connsiteX79" fmla="*/ 1302997 w 1893547"/>
              <a:gd name="connsiteY79" fmla="*/ 983060 h 1570501"/>
              <a:gd name="connsiteX80" fmla="*/ 1354322 w 1893547"/>
              <a:gd name="connsiteY80" fmla="*/ 976544 h 1570501"/>
              <a:gd name="connsiteX81" fmla="*/ 1345360 w 1893547"/>
              <a:gd name="connsiteY81" fmla="*/ 983060 h 1570501"/>
              <a:gd name="connsiteX82" fmla="*/ 1227232 w 1893547"/>
              <a:gd name="connsiteY82" fmla="*/ 1051477 h 1570501"/>
              <a:gd name="connsiteX83" fmla="*/ 1081405 w 1893547"/>
              <a:gd name="connsiteY83" fmla="*/ 1134554 h 1570501"/>
              <a:gd name="connsiteX84" fmla="*/ 1079775 w 1893547"/>
              <a:gd name="connsiteY84" fmla="*/ 1182609 h 1570501"/>
              <a:gd name="connsiteX85" fmla="*/ 1104215 w 1893547"/>
              <a:gd name="connsiteY85" fmla="*/ 1186682 h 1570501"/>
              <a:gd name="connsiteX86" fmla="*/ 1160428 w 1893547"/>
              <a:gd name="connsiteY86" fmla="*/ 1163062 h 1570501"/>
              <a:gd name="connsiteX87" fmla="*/ 1669602 w 1893547"/>
              <a:gd name="connsiteY87" fmla="*/ 968399 h 1570501"/>
              <a:gd name="connsiteX88" fmla="*/ 1824391 w 1893547"/>
              <a:gd name="connsiteY88" fmla="*/ 923602 h 1570501"/>
              <a:gd name="connsiteX89" fmla="*/ 1798321 w 1893547"/>
              <a:gd name="connsiteY89" fmla="*/ 926045 h 1570501"/>
              <a:gd name="connsiteX90" fmla="*/ 1798321 w 1893547"/>
              <a:gd name="connsiteY90" fmla="*/ 924416 h 1570501"/>
              <a:gd name="connsiteX91" fmla="*/ 1822761 w 1893547"/>
              <a:gd name="connsiteY91" fmla="*/ 912199 h 1570501"/>
              <a:gd name="connsiteX92" fmla="*/ 1557176 w 1893547"/>
              <a:gd name="connsiteY92" fmla="*/ 974100 h 1570501"/>
              <a:gd name="connsiteX93" fmla="*/ 1299738 w 1893547"/>
              <a:gd name="connsiteY93" fmla="*/ 1062879 h 1570501"/>
              <a:gd name="connsiteX94" fmla="*/ 1316846 w 1893547"/>
              <a:gd name="connsiteY94" fmla="*/ 1051477 h 1570501"/>
              <a:gd name="connsiteX95" fmla="*/ 1420311 w 1893547"/>
              <a:gd name="connsiteY95" fmla="*/ 988761 h 1570501"/>
              <a:gd name="connsiteX96" fmla="*/ 1447195 w 1893547"/>
              <a:gd name="connsiteY96" fmla="*/ 978173 h 1570501"/>
              <a:gd name="connsiteX97" fmla="*/ 1461044 w 1893547"/>
              <a:gd name="connsiteY97" fmla="*/ 974100 h 1570501"/>
              <a:gd name="connsiteX98" fmla="*/ 1472450 w 1893547"/>
              <a:gd name="connsiteY98" fmla="*/ 939077 h 1570501"/>
              <a:gd name="connsiteX99" fmla="*/ 1474894 w 1893547"/>
              <a:gd name="connsiteY99" fmla="*/ 929303 h 1570501"/>
              <a:gd name="connsiteX100" fmla="*/ 1435789 w 1893547"/>
              <a:gd name="connsiteY100" fmla="*/ 884507 h 1570501"/>
              <a:gd name="connsiteX101" fmla="*/ 1415422 w 1893547"/>
              <a:gd name="connsiteY101" fmla="*/ 882063 h 1570501"/>
              <a:gd name="connsiteX102" fmla="*/ 1340472 w 1893547"/>
              <a:gd name="connsiteY102" fmla="*/ 889393 h 1570501"/>
              <a:gd name="connsiteX103" fmla="*/ 1275298 w 1893547"/>
              <a:gd name="connsiteY103" fmla="*/ 902425 h 1570501"/>
              <a:gd name="connsiteX104" fmla="*/ 1285074 w 1893547"/>
              <a:gd name="connsiteY104" fmla="*/ 894280 h 1570501"/>
              <a:gd name="connsiteX105" fmla="*/ 1427643 w 1893547"/>
              <a:gd name="connsiteY105" fmla="*/ 772921 h 1570501"/>
              <a:gd name="connsiteX106" fmla="*/ 1457786 w 1893547"/>
              <a:gd name="connsiteY106" fmla="*/ 751744 h 1570501"/>
              <a:gd name="connsiteX107" fmla="*/ 1547400 w 1893547"/>
              <a:gd name="connsiteY107" fmla="*/ 724052 h 1570501"/>
              <a:gd name="connsiteX108" fmla="*/ 1730703 w 1893547"/>
              <a:gd name="connsiteY108" fmla="*/ 675997 h 1570501"/>
              <a:gd name="connsiteX109" fmla="*/ 1769807 w 1893547"/>
              <a:gd name="connsiteY109" fmla="*/ 665409 h 1570501"/>
              <a:gd name="connsiteX110" fmla="*/ 1809727 w 1893547"/>
              <a:gd name="connsiteY110" fmla="*/ 657264 h 1570501"/>
              <a:gd name="connsiteX111" fmla="*/ 1850460 w 1893547"/>
              <a:gd name="connsiteY111" fmla="*/ 652377 h 1570501"/>
              <a:gd name="connsiteX112" fmla="*/ 1887121 w 1893547"/>
              <a:gd name="connsiteY112" fmla="*/ 649933 h 1570501"/>
              <a:gd name="connsiteX113" fmla="*/ 1892824 w 1893547"/>
              <a:gd name="connsiteY113" fmla="*/ 645046 h 1570501"/>
              <a:gd name="connsiteX114" fmla="*/ 1885492 w 1893547"/>
              <a:gd name="connsiteY114" fmla="*/ 634458 h 1570501"/>
              <a:gd name="connsiteX115" fmla="*/ 604003 w 1893547"/>
              <a:gd name="connsiteY115" fmla="*/ 991204 h 1570501"/>
              <a:gd name="connsiteX116" fmla="*/ 592598 w 1893547"/>
              <a:gd name="connsiteY116" fmla="*/ 1003422 h 1570501"/>
              <a:gd name="connsiteX117" fmla="*/ 590154 w 1893547"/>
              <a:gd name="connsiteY117" fmla="*/ 1000164 h 1570501"/>
              <a:gd name="connsiteX118" fmla="*/ 604818 w 1893547"/>
              <a:gd name="connsiteY118" fmla="*/ 991204 h 1570501"/>
              <a:gd name="connsiteX119" fmla="*/ 577119 w 1893547"/>
              <a:gd name="connsiteY119" fmla="*/ 1012381 h 1570501"/>
              <a:gd name="connsiteX120" fmla="*/ 581192 w 1893547"/>
              <a:gd name="connsiteY120" fmla="*/ 1009938 h 1570501"/>
              <a:gd name="connsiteX121" fmla="*/ 581192 w 1893547"/>
              <a:gd name="connsiteY121" fmla="*/ 1011567 h 1570501"/>
              <a:gd name="connsiteX122" fmla="*/ 573860 w 1893547"/>
              <a:gd name="connsiteY122" fmla="*/ 1018082 h 1570501"/>
              <a:gd name="connsiteX123" fmla="*/ 572231 w 1893547"/>
              <a:gd name="connsiteY123" fmla="*/ 1016453 h 1570501"/>
              <a:gd name="connsiteX124" fmla="*/ 576304 w 1893547"/>
              <a:gd name="connsiteY124" fmla="*/ 1012381 h 1570501"/>
              <a:gd name="connsiteX125" fmla="*/ 858997 w 1893547"/>
              <a:gd name="connsiteY125" fmla="*/ 851112 h 1570501"/>
              <a:gd name="connsiteX126" fmla="*/ 681398 w 1893547"/>
              <a:gd name="connsiteY126" fmla="*/ 1130482 h 1570501"/>
              <a:gd name="connsiteX127" fmla="*/ 441882 w 1893547"/>
              <a:gd name="connsiteY127" fmla="*/ 1417997 h 1570501"/>
              <a:gd name="connsiteX128" fmla="*/ 341677 w 1893547"/>
              <a:gd name="connsiteY128" fmla="*/ 1503518 h 1570501"/>
              <a:gd name="connsiteX129" fmla="*/ 309904 w 1893547"/>
              <a:gd name="connsiteY129" fmla="*/ 1523066 h 1570501"/>
              <a:gd name="connsiteX130" fmla="*/ 269170 w 1893547"/>
              <a:gd name="connsiteY130" fmla="*/ 1497817 h 1570501"/>
              <a:gd name="connsiteX131" fmla="*/ 276503 w 1893547"/>
              <a:gd name="connsiteY131" fmla="*/ 1448133 h 1570501"/>
              <a:gd name="connsiteX132" fmla="*/ 310719 w 1893547"/>
              <a:gd name="connsiteY132" fmla="*/ 1367499 h 1570501"/>
              <a:gd name="connsiteX133" fmla="*/ 595042 w 1893547"/>
              <a:gd name="connsiteY133" fmla="*/ 1027856 h 1570501"/>
              <a:gd name="connsiteX134" fmla="*/ 848407 w 1893547"/>
              <a:gd name="connsiteY134" fmla="*/ 849483 h 1570501"/>
              <a:gd name="connsiteX135" fmla="*/ 863071 w 1893547"/>
              <a:gd name="connsiteY135" fmla="*/ 841338 h 1570501"/>
              <a:gd name="connsiteX136" fmla="*/ 858183 w 1893547"/>
              <a:gd name="connsiteY136" fmla="*/ 851112 h 1570501"/>
              <a:gd name="connsiteX137" fmla="*/ 876106 w 1893547"/>
              <a:gd name="connsiteY137" fmla="*/ 811202 h 1570501"/>
              <a:gd name="connsiteX138" fmla="*/ 803599 w 1893547"/>
              <a:gd name="connsiteY138" fmla="*/ 851927 h 1570501"/>
              <a:gd name="connsiteX139" fmla="*/ 649625 w 1893547"/>
              <a:gd name="connsiteY139" fmla="*/ 956996 h 1570501"/>
              <a:gd name="connsiteX140" fmla="*/ 640664 w 1893547"/>
              <a:gd name="connsiteY140" fmla="*/ 962697 h 1570501"/>
              <a:gd name="connsiteX141" fmla="*/ 624370 w 1893547"/>
              <a:gd name="connsiteY141" fmla="*/ 974915 h 1570501"/>
              <a:gd name="connsiteX142" fmla="*/ 610521 w 1893547"/>
              <a:gd name="connsiteY142" fmla="*/ 985503 h 1570501"/>
              <a:gd name="connsiteX143" fmla="*/ 623555 w 1893547"/>
              <a:gd name="connsiteY143" fmla="*/ 974100 h 1570501"/>
              <a:gd name="connsiteX144" fmla="*/ 634146 w 1893547"/>
              <a:gd name="connsiteY144" fmla="*/ 965955 h 1570501"/>
              <a:gd name="connsiteX145" fmla="*/ 680583 w 1893547"/>
              <a:gd name="connsiteY145" fmla="*/ 928489 h 1570501"/>
              <a:gd name="connsiteX146" fmla="*/ 879364 w 1893547"/>
              <a:gd name="connsiteY146" fmla="*/ 797356 h 1570501"/>
              <a:gd name="connsiteX147" fmla="*/ 894029 w 1893547"/>
              <a:gd name="connsiteY147" fmla="*/ 789211 h 1570501"/>
              <a:gd name="connsiteX148" fmla="*/ 876106 w 1893547"/>
              <a:gd name="connsiteY148" fmla="*/ 811202 h 1570501"/>
              <a:gd name="connsiteX149" fmla="*/ 1288333 w 1893547"/>
              <a:gd name="connsiteY149" fmla="*/ 941521 h 1570501"/>
              <a:gd name="connsiteX150" fmla="*/ 1404017 w 1893547"/>
              <a:gd name="connsiteY150" fmla="*/ 922787 h 1570501"/>
              <a:gd name="connsiteX151" fmla="*/ 1421125 w 1893547"/>
              <a:gd name="connsiteY151" fmla="*/ 922787 h 1570501"/>
              <a:gd name="connsiteX152" fmla="*/ 1426828 w 1893547"/>
              <a:gd name="connsiteY152" fmla="*/ 924416 h 1570501"/>
              <a:gd name="connsiteX153" fmla="*/ 1405646 w 1893547"/>
              <a:gd name="connsiteY153" fmla="*/ 935819 h 1570501"/>
              <a:gd name="connsiteX154" fmla="*/ 1343731 w 1893547"/>
              <a:gd name="connsiteY154" fmla="*/ 943964 h 1570501"/>
              <a:gd name="connsiteX155" fmla="*/ 1174278 w 1893547"/>
              <a:gd name="connsiteY155" fmla="*/ 987946 h 1570501"/>
              <a:gd name="connsiteX156" fmla="*/ 1144135 w 1893547"/>
              <a:gd name="connsiteY156" fmla="*/ 993648 h 1570501"/>
              <a:gd name="connsiteX157" fmla="*/ 1156355 w 1893547"/>
              <a:gd name="connsiteY157" fmla="*/ 988761 h 1570501"/>
              <a:gd name="connsiteX158" fmla="*/ 1288333 w 1893547"/>
              <a:gd name="connsiteY158" fmla="*/ 940706 h 1570501"/>
              <a:gd name="connsiteX159" fmla="*/ 1433345 w 1893547"/>
              <a:gd name="connsiteY159" fmla="*/ 606765 h 1570501"/>
              <a:gd name="connsiteX160" fmla="*/ 1443936 w 1893547"/>
              <a:gd name="connsiteY160" fmla="*/ 609209 h 1570501"/>
              <a:gd name="connsiteX161" fmla="*/ 1448824 w 1893547"/>
              <a:gd name="connsiteY161" fmla="*/ 611653 h 1570501"/>
              <a:gd name="connsiteX162" fmla="*/ 1313588 w 1893547"/>
              <a:gd name="connsiteY162" fmla="*/ 627128 h 1570501"/>
              <a:gd name="connsiteX163" fmla="*/ 1348619 w 1893547"/>
              <a:gd name="connsiteY163" fmla="*/ 608394 h 1570501"/>
              <a:gd name="connsiteX164" fmla="*/ 1432531 w 1893547"/>
              <a:gd name="connsiteY164" fmla="*/ 608394 h 1570501"/>
              <a:gd name="connsiteX165" fmla="*/ 1131914 w 1893547"/>
              <a:gd name="connsiteY165" fmla="*/ 333097 h 1570501"/>
              <a:gd name="connsiteX166" fmla="*/ 982014 w 1893547"/>
              <a:gd name="connsiteY166" fmla="*/ 392555 h 1570501"/>
              <a:gd name="connsiteX167" fmla="*/ 977940 w 1893547"/>
              <a:gd name="connsiteY167" fmla="*/ 392555 h 1570501"/>
              <a:gd name="connsiteX168" fmla="*/ 1181610 w 1893547"/>
              <a:gd name="connsiteY168" fmla="*/ 285857 h 1570501"/>
              <a:gd name="connsiteX169" fmla="*/ 1184054 w 1893547"/>
              <a:gd name="connsiteY169" fmla="*/ 288300 h 1570501"/>
              <a:gd name="connsiteX170" fmla="*/ 1171834 w 1893547"/>
              <a:gd name="connsiteY170" fmla="*/ 305404 h 1570501"/>
              <a:gd name="connsiteX171" fmla="*/ 1131914 w 1893547"/>
              <a:gd name="connsiteY171" fmla="*/ 332283 h 1570501"/>
              <a:gd name="connsiteX172" fmla="*/ 1064296 w 1893547"/>
              <a:gd name="connsiteY172" fmla="*/ 583960 h 1570501"/>
              <a:gd name="connsiteX173" fmla="*/ 1225602 w 1893547"/>
              <a:gd name="connsiteY173" fmla="*/ 294816 h 1570501"/>
              <a:gd name="connsiteX174" fmla="*/ 1275298 w 1893547"/>
              <a:gd name="connsiteY174" fmla="*/ 252463 h 1570501"/>
              <a:gd name="connsiteX175" fmla="*/ 1419496 w 1893547"/>
              <a:gd name="connsiteY175" fmla="*/ 218254 h 1570501"/>
              <a:gd name="connsiteX176" fmla="*/ 1492817 w 1893547"/>
              <a:gd name="connsiteY176" fmla="*/ 217440 h 1570501"/>
              <a:gd name="connsiteX177" fmla="*/ 1527848 w 1893547"/>
              <a:gd name="connsiteY177" fmla="*/ 258979 h 1570501"/>
              <a:gd name="connsiteX178" fmla="*/ 1518886 w 1893547"/>
              <a:gd name="connsiteY178" fmla="*/ 293187 h 1570501"/>
              <a:gd name="connsiteX179" fmla="*/ 1442307 w 1893547"/>
              <a:gd name="connsiteY179" fmla="*/ 416989 h 1570501"/>
              <a:gd name="connsiteX180" fmla="*/ 1312773 w 1893547"/>
              <a:gd name="connsiteY180" fmla="*/ 561968 h 1570501"/>
              <a:gd name="connsiteX181" fmla="*/ 1294850 w 1893547"/>
              <a:gd name="connsiteY181" fmla="*/ 572557 h 1570501"/>
              <a:gd name="connsiteX182" fmla="*/ 1031709 w 1893547"/>
              <a:gd name="connsiteY182" fmla="*/ 671110 h 1570501"/>
              <a:gd name="connsiteX183" fmla="*/ 1014601 w 1893547"/>
              <a:gd name="connsiteY183" fmla="*/ 678440 h 1570501"/>
              <a:gd name="connsiteX184" fmla="*/ 1012157 w 1893547"/>
              <a:gd name="connsiteY184" fmla="*/ 675997 h 1570501"/>
              <a:gd name="connsiteX185" fmla="*/ 1062667 w 1893547"/>
              <a:gd name="connsiteY185" fmla="*/ 582331 h 1570501"/>
              <a:gd name="connsiteX186" fmla="*/ 1060223 w 1893547"/>
              <a:gd name="connsiteY186" fmla="*/ 717536 h 1570501"/>
              <a:gd name="connsiteX187" fmla="*/ 974682 w 1893547"/>
              <a:gd name="connsiteY187" fmla="*/ 763147 h 1570501"/>
              <a:gd name="connsiteX188" fmla="*/ 958388 w 1893547"/>
              <a:gd name="connsiteY188" fmla="*/ 769663 h 1570501"/>
              <a:gd name="connsiteX189" fmla="*/ 977940 w 1893547"/>
              <a:gd name="connsiteY189" fmla="*/ 746043 h 1570501"/>
              <a:gd name="connsiteX190" fmla="*/ 1234564 w 1893547"/>
              <a:gd name="connsiteY190" fmla="*/ 631200 h 1570501"/>
              <a:gd name="connsiteX191" fmla="*/ 1254931 w 1893547"/>
              <a:gd name="connsiteY191" fmla="*/ 625499 h 1570501"/>
              <a:gd name="connsiteX192" fmla="*/ 1214197 w 1893547"/>
              <a:gd name="connsiteY192" fmla="*/ 658893 h 1570501"/>
              <a:gd name="connsiteX193" fmla="*/ 1059408 w 1893547"/>
              <a:gd name="connsiteY193" fmla="*/ 718351 h 1570501"/>
              <a:gd name="connsiteX194" fmla="*/ 1468377 w 1893547"/>
              <a:gd name="connsiteY194" fmla="*/ 651562 h 1570501"/>
              <a:gd name="connsiteX195" fmla="*/ 1408090 w 1893547"/>
              <a:gd name="connsiteY195" fmla="*/ 723237 h 1570501"/>
              <a:gd name="connsiteX196" fmla="*/ 1395870 w 1893547"/>
              <a:gd name="connsiteY196" fmla="*/ 729754 h 1570501"/>
              <a:gd name="connsiteX197" fmla="*/ 1096883 w 1893547"/>
              <a:gd name="connsiteY197" fmla="*/ 876362 h 1570501"/>
              <a:gd name="connsiteX198" fmla="*/ 1088737 w 1893547"/>
              <a:gd name="connsiteY198" fmla="*/ 880434 h 1570501"/>
              <a:gd name="connsiteX199" fmla="*/ 1086293 w 1893547"/>
              <a:gd name="connsiteY199" fmla="*/ 877990 h 1570501"/>
              <a:gd name="connsiteX200" fmla="*/ 1136803 w 1893547"/>
              <a:gd name="connsiteY200" fmla="*/ 822605 h 1570501"/>
              <a:gd name="connsiteX201" fmla="*/ 1267151 w 1893547"/>
              <a:gd name="connsiteY201" fmla="*/ 677626 h 1570501"/>
              <a:gd name="connsiteX202" fmla="*/ 1298109 w 1893547"/>
              <a:gd name="connsiteY202" fmla="*/ 658893 h 1570501"/>
              <a:gd name="connsiteX203" fmla="*/ 1428457 w 1893547"/>
              <a:gd name="connsiteY203" fmla="*/ 632829 h 1570501"/>
              <a:gd name="connsiteX204" fmla="*/ 1474079 w 1893547"/>
              <a:gd name="connsiteY204" fmla="*/ 632829 h 1570501"/>
              <a:gd name="connsiteX205" fmla="*/ 1467562 w 1893547"/>
              <a:gd name="connsiteY205" fmla="*/ 651562 h 15705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</a:cxnLst>
            <a:rect l="l" t="t" r="r" b="b"/>
            <a:pathLst>
              <a:path w="1893547" h="1570501">
                <a:moveTo>
                  <a:pt x="1887121" y="633643"/>
                </a:moveTo>
                <a:cubicBezTo>
                  <a:pt x="1833352" y="633643"/>
                  <a:pt x="1779583" y="638531"/>
                  <a:pt x="1726629" y="645861"/>
                </a:cubicBezTo>
                <a:cubicBezTo>
                  <a:pt x="1650050" y="656450"/>
                  <a:pt x="1575099" y="671925"/>
                  <a:pt x="1501778" y="694730"/>
                </a:cubicBezTo>
                <a:cubicBezTo>
                  <a:pt x="1498519" y="695545"/>
                  <a:pt x="1494446" y="696359"/>
                  <a:pt x="1492002" y="696359"/>
                </a:cubicBezTo>
                <a:cubicBezTo>
                  <a:pt x="1497705" y="682513"/>
                  <a:pt x="1505037" y="668667"/>
                  <a:pt x="1508296" y="654820"/>
                </a:cubicBezTo>
                <a:cubicBezTo>
                  <a:pt x="1518072" y="618168"/>
                  <a:pt x="1500149" y="585589"/>
                  <a:pt x="1464303" y="571742"/>
                </a:cubicBezTo>
                <a:cubicBezTo>
                  <a:pt x="1447195" y="565227"/>
                  <a:pt x="1428457" y="562783"/>
                  <a:pt x="1410534" y="562783"/>
                </a:cubicBezTo>
                <a:cubicBezTo>
                  <a:pt x="1399129" y="562783"/>
                  <a:pt x="1387723" y="562783"/>
                  <a:pt x="1373874" y="562783"/>
                </a:cubicBezTo>
                <a:cubicBezTo>
                  <a:pt x="1377947" y="558711"/>
                  <a:pt x="1379577" y="556267"/>
                  <a:pt x="1381206" y="553824"/>
                </a:cubicBezTo>
                <a:cubicBezTo>
                  <a:pt x="1393426" y="540792"/>
                  <a:pt x="1405646" y="527760"/>
                  <a:pt x="1417052" y="514728"/>
                </a:cubicBezTo>
                <a:cubicBezTo>
                  <a:pt x="1464303" y="461786"/>
                  <a:pt x="1507481" y="406401"/>
                  <a:pt x="1541698" y="343685"/>
                </a:cubicBezTo>
                <a:cubicBezTo>
                  <a:pt x="1553103" y="322509"/>
                  <a:pt x="1563694" y="300518"/>
                  <a:pt x="1567767" y="276897"/>
                </a:cubicBezTo>
                <a:cubicBezTo>
                  <a:pt x="1577543" y="227214"/>
                  <a:pt x="1549844" y="190562"/>
                  <a:pt x="1508296" y="182417"/>
                </a:cubicBezTo>
                <a:cubicBezTo>
                  <a:pt x="1476523" y="175901"/>
                  <a:pt x="1444751" y="177530"/>
                  <a:pt x="1412978" y="180788"/>
                </a:cubicBezTo>
                <a:cubicBezTo>
                  <a:pt x="1368986" y="185675"/>
                  <a:pt x="1326623" y="195448"/>
                  <a:pt x="1284259" y="208480"/>
                </a:cubicBezTo>
                <a:cubicBezTo>
                  <a:pt x="1281001" y="209295"/>
                  <a:pt x="1277742" y="210109"/>
                  <a:pt x="1272854" y="210924"/>
                </a:cubicBezTo>
                <a:cubicBezTo>
                  <a:pt x="1275298" y="206037"/>
                  <a:pt x="1276927" y="203593"/>
                  <a:pt x="1277742" y="201150"/>
                </a:cubicBezTo>
                <a:cubicBezTo>
                  <a:pt x="1304626" y="150651"/>
                  <a:pt x="1324993" y="98524"/>
                  <a:pt x="1337213" y="43139"/>
                </a:cubicBezTo>
                <a:cubicBezTo>
                  <a:pt x="1339657" y="32550"/>
                  <a:pt x="1339657" y="21148"/>
                  <a:pt x="1338843" y="10559"/>
                </a:cubicBezTo>
                <a:cubicBezTo>
                  <a:pt x="1338843" y="1600"/>
                  <a:pt x="1333140" y="-1658"/>
                  <a:pt x="1324993" y="785"/>
                </a:cubicBezTo>
                <a:cubicBezTo>
                  <a:pt x="1320920" y="2414"/>
                  <a:pt x="1316846" y="4858"/>
                  <a:pt x="1313588" y="8116"/>
                </a:cubicBezTo>
                <a:cubicBezTo>
                  <a:pt x="1301368" y="18704"/>
                  <a:pt x="1293221" y="33365"/>
                  <a:pt x="1289962" y="49655"/>
                </a:cubicBezTo>
                <a:cubicBezTo>
                  <a:pt x="1276927" y="109113"/>
                  <a:pt x="1250857" y="164498"/>
                  <a:pt x="1223158" y="218254"/>
                </a:cubicBezTo>
                <a:cubicBezTo>
                  <a:pt x="1218270" y="228028"/>
                  <a:pt x="1210938" y="232915"/>
                  <a:pt x="1201162" y="236987"/>
                </a:cubicBezTo>
                <a:cubicBezTo>
                  <a:pt x="1163687" y="252463"/>
                  <a:pt x="1126212" y="268752"/>
                  <a:pt x="1088737" y="285857"/>
                </a:cubicBezTo>
                <a:cubicBezTo>
                  <a:pt x="1052076" y="302961"/>
                  <a:pt x="1016230" y="323323"/>
                  <a:pt x="978755" y="339613"/>
                </a:cubicBezTo>
                <a:cubicBezTo>
                  <a:pt x="747386" y="440610"/>
                  <a:pt x="522535" y="553009"/>
                  <a:pt x="305831" y="683328"/>
                </a:cubicBezTo>
                <a:cubicBezTo>
                  <a:pt x="226807" y="730568"/>
                  <a:pt x="147783" y="778623"/>
                  <a:pt x="73648" y="833193"/>
                </a:cubicBezTo>
                <a:cubicBezTo>
                  <a:pt x="54910" y="847040"/>
                  <a:pt x="36987" y="863330"/>
                  <a:pt x="20694" y="879619"/>
                </a:cubicBezTo>
                <a:cubicBezTo>
                  <a:pt x="12547" y="887764"/>
                  <a:pt x="6844" y="897538"/>
                  <a:pt x="1956" y="908126"/>
                </a:cubicBezTo>
                <a:cubicBezTo>
                  <a:pt x="-3747" y="920344"/>
                  <a:pt x="3585" y="929303"/>
                  <a:pt x="16620" y="928489"/>
                </a:cubicBezTo>
                <a:cubicBezTo>
                  <a:pt x="24767" y="928489"/>
                  <a:pt x="32099" y="926045"/>
                  <a:pt x="40246" y="925231"/>
                </a:cubicBezTo>
                <a:cubicBezTo>
                  <a:pt x="40246" y="925231"/>
                  <a:pt x="40246" y="925231"/>
                  <a:pt x="40246" y="923602"/>
                </a:cubicBezTo>
                <a:cubicBezTo>
                  <a:pt x="33729" y="923602"/>
                  <a:pt x="28026" y="921973"/>
                  <a:pt x="20694" y="921159"/>
                </a:cubicBezTo>
                <a:cubicBezTo>
                  <a:pt x="22323" y="917900"/>
                  <a:pt x="22323" y="916271"/>
                  <a:pt x="23952" y="915457"/>
                </a:cubicBezTo>
                <a:cubicBezTo>
                  <a:pt x="29655" y="910570"/>
                  <a:pt x="35358" y="905683"/>
                  <a:pt x="41061" y="901611"/>
                </a:cubicBezTo>
                <a:cubicBezTo>
                  <a:pt x="111938" y="846225"/>
                  <a:pt x="187703" y="797356"/>
                  <a:pt x="265097" y="750930"/>
                </a:cubicBezTo>
                <a:cubicBezTo>
                  <a:pt x="404407" y="667038"/>
                  <a:pt x="546976" y="590476"/>
                  <a:pt x="691174" y="516357"/>
                </a:cubicBezTo>
                <a:cubicBezTo>
                  <a:pt x="693618" y="515542"/>
                  <a:pt x="695247" y="514728"/>
                  <a:pt x="697691" y="513914"/>
                </a:cubicBezTo>
                <a:cubicBezTo>
                  <a:pt x="696062" y="517172"/>
                  <a:pt x="693618" y="519615"/>
                  <a:pt x="691174" y="521244"/>
                </a:cubicBezTo>
                <a:cubicBezTo>
                  <a:pt x="681398" y="530204"/>
                  <a:pt x="671621" y="538349"/>
                  <a:pt x="662660" y="548122"/>
                </a:cubicBezTo>
                <a:cubicBezTo>
                  <a:pt x="655328" y="556267"/>
                  <a:pt x="655328" y="563598"/>
                  <a:pt x="661031" y="570928"/>
                </a:cubicBezTo>
                <a:cubicBezTo>
                  <a:pt x="667548" y="579887"/>
                  <a:pt x="672436" y="581516"/>
                  <a:pt x="683842" y="576629"/>
                </a:cubicBezTo>
                <a:cubicBezTo>
                  <a:pt x="700950" y="569299"/>
                  <a:pt x="718058" y="561968"/>
                  <a:pt x="735166" y="553009"/>
                </a:cubicBezTo>
                <a:cubicBezTo>
                  <a:pt x="819078" y="509841"/>
                  <a:pt x="902990" y="465859"/>
                  <a:pt x="987717" y="422691"/>
                </a:cubicBezTo>
                <a:cubicBezTo>
                  <a:pt x="1041485" y="394998"/>
                  <a:pt x="1096883" y="369749"/>
                  <a:pt x="1153096" y="342056"/>
                </a:cubicBezTo>
                <a:cubicBezTo>
                  <a:pt x="1146579" y="353459"/>
                  <a:pt x="1140876" y="363233"/>
                  <a:pt x="1135173" y="372193"/>
                </a:cubicBezTo>
                <a:cubicBezTo>
                  <a:pt x="1074887" y="481334"/>
                  <a:pt x="1013786" y="589661"/>
                  <a:pt x="953500" y="698803"/>
                </a:cubicBezTo>
                <a:cubicBezTo>
                  <a:pt x="946983" y="710206"/>
                  <a:pt x="938836" y="718351"/>
                  <a:pt x="927430" y="724866"/>
                </a:cubicBezTo>
                <a:cubicBezTo>
                  <a:pt x="833742" y="773736"/>
                  <a:pt x="744942" y="829121"/>
                  <a:pt x="660216" y="891022"/>
                </a:cubicBezTo>
                <a:cubicBezTo>
                  <a:pt x="552678" y="970028"/>
                  <a:pt x="454917" y="1060436"/>
                  <a:pt x="374264" y="1167134"/>
                </a:cubicBezTo>
                <a:cubicBezTo>
                  <a:pt x="332715" y="1222520"/>
                  <a:pt x="295240" y="1280348"/>
                  <a:pt x="266726" y="1343878"/>
                </a:cubicBezTo>
                <a:cubicBezTo>
                  <a:pt x="250433" y="1381345"/>
                  <a:pt x="243915" y="1422070"/>
                  <a:pt x="234139" y="1461165"/>
                </a:cubicBezTo>
                <a:cubicBezTo>
                  <a:pt x="229251" y="1480712"/>
                  <a:pt x="229251" y="1500260"/>
                  <a:pt x="234139" y="1520623"/>
                </a:cubicBezTo>
                <a:cubicBezTo>
                  <a:pt x="241471" y="1556460"/>
                  <a:pt x="267541" y="1575193"/>
                  <a:pt x="303387" y="1569492"/>
                </a:cubicBezTo>
                <a:cubicBezTo>
                  <a:pt x="320495" y="1567049"/>
                  <a:pt x="336789" y="1558904"/>
                  <a:pt x="350638" y="1548315"/>
                </a:cubicBezTo>
                <a:cubicBezTo>
                  <a:pt x="378337" y="1527953"/>
                  <a:pt x="406036" y="1507591"/>
                  <a:pt x="432106" y="1484785"/>
                </a:cubicBezTo>
                <a:cubicBezTo>
                  <a:pt x="524165" y="1404965"/>
                  <a:pt x="603188" y="1312928"/>
                  <a:pt x="674065" y="1213560"/>
                </a:cubicBezTo>
                <a:cubicBezTo>
                  <a:pt x="763680" y="1087314"/>
                  <a:pt x="845148" y="955367"/>
                  <a:pt x="924172" y="822605"/>
                </a:cubicBezTo>
                <a:cubicBezTo>
                  <a:pt x="931504" y="810388"/>
                  <a:pt x="939651" y="803058"/>
                  <a:pt x="951871" y="796541"/>
                </a:cubicBezTo>
                <a:cubicBezTo>
                  <a:pt x="1025192" y="759889"/>
                  <a:pt x="1101771" y="729754"/>
                  <a:pt x="1178351" y="700432"/>
                </a:cubicBezTo>
                <a:cubicBezTo>
                  <a:pt x="1180795" y="699617"/>
                  <a:pt x="1184054" y="698803"/>
                  <a:pt x="1190571" y="697174"/>
                </a:cubicBezTo>
                <a:cubicBezTo>
                  <a:pt x="1184054" y="704504"/>
                  <a:pt x="1180795" y="709391"/>
                  <a:pt x="1176722" y="713464"/>
                </a:cubicBezTo>
                <a:cubicBezTo>
                  <a:pt x="1130285" y="765591"/>
                  <a:pt x="1083034" y="816904"/>
                  <a:pt x="1037412" y="869031"/>
                </a:cubicBezTo>
                <a:cubicBezTo>
                  <a:pt x="1016230" y="892651"/>
                  <a:pt x="996678" y="917086"/>
                  <a:pt x="977126" y="941521"/>
                </a:cubicBezTo>
                <a:cubicBezTo>
                  <a:pt x="967350" y="953738"/>
                  <a:pt x="961647" y="967584"/>
                  <a:pt x="963276" y="983874"/>
                </a:cubicBezTo>
                <a:cubicBezTo>
                  <a:pt x="964905" y="996906"/>
                  <a:pt x="976311" y="1004236"/>
                  <a:pt x="988531" y="998535"/>
                </a:cubicBezTo>
                <a:cubicBezTo>
                  <a:pt x="992605" y="996906"/>
                  <a:pt x="996678" y="994463"/>
                  <a:pt x="1000751" y="992019"/>
                </a:cubicBezTo>
                <a:cubicBezTo>
                  <a:pt x="1017859" y="981430"/>
                  <a:pt x="1034153" y="970842"/>
                  <a:pt x="1050447" y="959439"/>
                </a:cubicBezTo>
                <a:cubicBezTo>
                  <a:pt x="1135173" y="901611"/>
                  <a:pt x="1222344" y="847855"/>
                  <a:pt x="1316032" y="805501"/>
                </a:cubicBezTo>
                <a:cubicBezTo>
                  <a:pt x="1320105" y="803872"/>
                  <a:pt x="1324178" y="802243"/>
                  <a:pt x="1328252" y="799799"/>
                </a:cubicBezTo>
                <a:cubicBezTo>
                  <a:pt x="1326623" y="803872"/>
                  <a:pt x="1323364" y="807130"/>
                  <a:pt x="1320920" y="809573"/>
                </a:cubicBezTo>
                <a:cubicBezTo>
                  <a:pt x="1261448" y="854370"/>
                  <a:pt x="1202791" y="899167"/>
                  <a:pt x="1143320" y="943964"/>
                </a:cubicBezTo>
                <a:cubicBezTo>
                  <a:pt x="1137617" y="948037"/>
                  <a:pt x="1131100" y="950480"/>
                  <a:pt x="1125397" y="952923"/>
                </a:cubicBezTo>
                <a:cubicBezTo>
                  <a:pt x="1086293" y="968399"/>
                  <a:pt x="1046373" y="982245"/>
                  <a:pt x="1007269" y="998535"/>
                </a:cubicBezTo>
                <a:cubicBezTo>
                  <a:pt x="987717" y="1006680"/>
                  <a:pt x="968979" y="1014825"/>
                  <a:pt x="951056" y="1025413"/>
                </a:cubicBezTo>
                <a:cubicBezTo>
                  <a:pt x="932318" y="1036001"/>
                  <a:pt x="931504" y="1062065"/>
                  <a:pt x="947797" y="1075912"/>
                </a:cubicBezTo>
                <a:cubicBezTo>
                  <a:pt x="955944" y="1083242"/>
                  <a:pt x="964091" y="1085685"/>
                  <a:pt x="974682" y="1081613"/>
                </a:cubicBezTo>
                <a:cubicBezTo>
                  <a:pt x="990975" y="1075097"/>
                  <a:pt x="1008083" y="1070210"/>
                  <a:pt x="1025192" y="1064509"/>
                </a:cubicBezTo>
                <a:cubicBezTo>
                  <a:pt x="1117250" y="1034372"/>
                  <a:pt x="1208494" y="1003422"/>
                  <a:pt x="1302997" y="983060"/>
                </a:cubicBezTo>
                <a:cubicBezTo>
                  <a:pt x="1318476" y="979801"/>
                  <a:pt x="1334769" y="975729"/>
                  <a:pt x="1354322" y="976544"/>
                </a:cubicBezTo>
                <a:cubicBezTo>
                  <a:pt x="1349434" y="979801"/>
                  <a:pt x="1347804" y="981430"/>
                  <a:pt x="1345360" y="983060"/>
                </a:cubicBezTo>
                <a:cubicBezTo>
                  <a:pt x="1306256" y="1005865"/>
                  <a:pt x="1266336" y="1028671"/>
                  <a:pt x="1227232" y="1051477"/>
                </a:cubicBezTo>
                <a:cubicBezTo>
                  <a:pt x="1178351" y="1079169"/>
                  <a:pt x="1129470" y="1106862"/>
                  <a:pt x="1081405" y="1134554"/>
                </a:cubicBezTo>
                <a:cubicBezTo>
                  <a:pt x="1062667" y="1145957"/>
                  <a:pt x="1062667" y="1168763"/>
                  <a:pt x="1079775" y="1182609"/>
                </a:cubicBezTo>
                <a:cubicBezTo>
                  <a:pt x="1087107" y="1188311"/>
                  <a:pt x="1094439" y="1190754"/>
                  <a:pt x="1104215" y="1186682"/>
                </a:cubicBezTo>
                <a:cubicBezTo>
                  <a:pt x="1122953" y="1177723"/>
                  <a:pt x="1141691" y="1171206"/>
                  <a:pt x="1160428" y="1163062"/>
                </a:cubicBezTo>
                <a:cubicBezTo>
                  <a:pt x="1326623" y="1088943"/>
                  <a:pt x="1496890" y="1024598"/>
                  <a:pt x="1669602" y="968399"/>
                </a:cubicBezTo>
                <a:cubicBezTo>
                  <a:pt x="1720927" y="952109"/>
                  <a:pt x="1770622" y="930118"/>
                  <a:pt x="1824391" y="923602"/>
                </a:cubicBezTo>
                <a:cubicBezTo>
                  <a:pt x="1815429" y="924416"/>
                  <a:pt x="1807283" y="925231"/>
                  <a:pt x="1798321" y="926045"/>
                </a:cubicBezTo>
                <a:cubicBezTo>
                  <a:pt x="1798321" y="925231"/>
                  <a:pt x="1798321" y="926045"/>
                  <a:pt x="1798321" y="924416"/>
                </a:cubicBezTo>
                <a:cubicBezTo>
                  <a:pt x="1806468" y="920344"/>
                  <a:pt x="1814615" y="916271"/>
                  <a:pt x="1822761" y="912199"/>
                </a:cubicBezTo>
                <a:cubicBezTo>
                  <a:pt x="1733147" y="928489"/>
                  <a:pt x="1645162" y="949666"/>
                  <a:pt x="1557176" y="974100"/>
                </a:cubicBezTo>
                <a:cubicBezTo>
                  <a:pt x="1470006" y="999349"/>
                  <a:pt x="1385279" y="1031115"/>
                  <a:pt x="1299738" y="1062879"/>
                </a:cubicBezTo>
                <a:cubicBezTo>
                  <a:pt x="1305441" y="1057993"/>
                  <a:pt x="1311144" y="1054735"/>
                  <a:pt x="1316846" y="1051477"/>
                </a:cubicBezTo>
                <a:cubicBezTo>
                  <a:pt x="1351063" y="1030300"/>
                  <a:pt x="1386094" y="1009938"/>
                  <a:pt x="1420311" y="988761"/>
                </a:cubicBezTo>
                <a:cubicBezTo>
                  <a:pt x="1429272" y="983874"/>
                  <a:pt x="1436604" y="978173"/>
                  <a:pt x="1447195" y="978173"/>
                </a:cubicBezTo>
                <a:cubicBezTo>
                  <a:pt x="1451268" y="978173"/>
                  <a:pt x="1456156" y="975729"/>
                  <a:pt x="1461044" y="974100"/>
                </a:cubicBezTo>
                <a:cubicBezTo>
                  <a:pt x="1458600" y="960254"/>
                  <a:pt x="1463488" y="948851"/>
                  <a:pt x="1472450" y="939077"/>
                </a:cubicBezTo>
                <a:cubicBezTo>
                  <a:pt x="1474894" y="936634"/>
                  <a:pt x="1475709" y="931747"/>
                  <a:pt x="1474894" y="929303"/>
                </a:cubicBezTo>
                <a:cubicBezTo>
                  <a:pt x="1470820" y="909756"/>
                  <a:pt x="1464303" y="889393"/>
                  <a:pt x="1435789" y="884507"/>
                </a:cubicBezTo>
                <a:cubicBezTo>
                  <a:pt x="1429272" y="883692"/>
                  <a:pt x="1421940" y="882063"/>
                  <a:pt x="1415422" y="882063"/>
                </a:cubicBezTo>
                <a:cubicBezTo>
                  <a:pt x="1390167" y="883692"/>
                  <a:pt x="1365727" y="886135"/>
                  <a:pt x="1340472" y="889393"/>
                </a:cubicBezTo>
                <a:cubicBezTo>
                  <a:pt x="1319290" y="892651"/>
                  <a:pt x="1298923" y="897538"/>
                  <a:pt x="1275298" y="902425"/>
                </a:cubicBezTo>
                <a:cubicBezTo>
                  <a:pt x="1281001" y="897538"/>
                  <a:pt x="1282630" y="895909"/>
                  <a:pt x="1285074" y="894280"/>
                </a:cubicBezTo>
                <a:cubicBezTo>
                  <a:pt x="1338028" y="860886"/>
                  <a:pt x="1386909" y="820162"/>
                  <a:pt x="1427643" y="772921"/>
                </a:cubicBezTo>
                <a:cubicBezTo>
                  <a:pt x="1436604" y="763147"/>
                  <a:pt x="1445565" y="755817"/>
                  <a:pt x="1457786" y="751744"/>
                </a:cubicBezTo>
                <a:cubicBezTo>
                  <a:pt x="1487929" y="742785"/>
                  <a:pt x="1517257" y="732197"/>
                  <a:pt x="1547400" y="724052"/>
                </a:cubicBezTo>
                <a:cubicBezTo>
                  <a:pt x="1608501" y="707762"/>
                  <a:pt x="1669602" y="692287"/>
                  <a:pt x="1730703" y="675997"/>
                </a:cubicBezTo>
                <a:cubicBezTo>
                  <a:pt x="1743738" y="672739"/>
                  <a:pt x="1756772" y="668667"/>
                  <a:pt x="1769807" y="665409"/>
                </a:cubicBezTo>
                <a:cubicBezTo>
                  <a:pt x="1782842" y="662151"/>
                  <a:pt x="1796692" y="659707"/>
                  <a:pt x="1809727" y="657264"/>
                </a:cubicBezTo>
                <a:cubicBezTo>
                  <a:pt x="1822761" y="654820"/>
                  <a:pt x="1836611" y="653191"/>
                  <a:pt x="1850460" y="652377"/>
                </a:cubicBezTo>
                <a:cubicBezTo>
                  <a:pt x="1862681" y="651562"/>
                  <a:pt x="1874901" y="652377"/>
                  <a:pt x="1887121" y="649933"/>
                </a:cubicBezTo>
                <a:cubicBezTo>
                  <a:pt x="1889565" y="649933"/>
                  <a:pt x="1892009" y="647490"/>
                  <a:pt x="1892824" y="645046"/>
                </a:cubicBezTo>
                <a:cubicBezTo>
                  <a:pt x="1895268" y="640160"/>
                  <a:pt x="1891194" y="634458"/>
                  <a:pt x="1885492" y="634458"/>
                </a:cubicBezTo>
                <a:close/>
                <a:moveTo>
                  <a:pt x="604003" y="991204"/>
                </a:moveTo>
                <a:cubicBezTo>
                  <a:pt x="599930" y="995277"/>
                  <a:pt x="595856" y="999349"/>
                  <a:pt x="592598" y="1003422"/>
                </a:cubicBezTo>
                <a:cubicBezTo>
                  <a:pt x="591783" y="1002607"/>
                  <a:pt x="590968" y="1000978"/>
                  <a:pt x="590154" y="1000164"/>
                </a:cubicBezTo>
                <a:cubicBezTo>
                  <a:pt x="595042" y="996906"/>
                  <a:pt x="599930" y="994463"/>
                  <a:pt x="604818" y="991204"/>
                </a:cubicBezTo>
                <a:close/>
                <a:moveTo>
                  <a:pt x="577119" y="1012381"/>
                </a:moveTo>
                <a:cubicBezTo>
                  <a:pt x="577933" y="1011567"/>
                  <a:pt x="579563" y="1010752"/>
                  <a:pt x="581192" y="1009938"/>
                </a:cubicBezTo>
                <a:cubicBezTo>
                  <a:pt x="581192" y="1009938"/>
                  <a:pt x="581192" y="1010752"/>
                  <a:pt x="581192" y="1011567"/>
                </a:cubicBezTo>
                <a:cubicBezTo>
                  <a:pt x="578748" y="1014010"/>
                  <a:pt x="576304" y="1015639"/>
                  <a:pt x="573860" y="1018082"/>
                </a:cubicBezTo>
                <a:cubicBezTo>
                  <a:pt x="573860" y="1018082"/>
                  <a:pt x="573045" y="1017268"/>
                  <a:pt x="572231" y="1016453"/>
                </a:cubicBezTo>
                <a:cubicBezTo>
                  <a:pt x="573860" y="1014825"/>
                  <a:pt x="574675" y="1013196"/>
                  <a:pt x="576304" y="1012381"/>
                </a:cubicBezTo>
                <a:close/>
                <a:moveTo>
                  <a:pt x="858997" y="851112"/>
                </a:moveTo>
                <a:cubicBezTo>
                  <a:pt x="800341" y="944778"/>
                  <a:pt x="742498" y="1038445"/>
                  <a:pt x="681398" y="1130482"/>
                </a:cubicBezTo>
                <a:cubicBezTo>
                  <a:pt x="612150" y="1234737"/>
                  <a:pt x="533941" y="1332476"/>
                  <a:pt x="441882" y="1417997"/>
                </a:cubicBezTo>
                <a:cubicBezTo>
                  <a:pt x="410110" y="1448133"/>
                  <a:pt x="375079" y="1475011"/>
                  <a:pt x="341677" y="1503518"/>
                </a:cubicBezTo>
                <a:cubicBezTo>
                  <a:pt x="331901" y="1511663"/>
                  <a:pt x="321310" y="1518179"/>
                  <a:pt x="309904" y="1523066"/>
                </a:cubicBezTo>
                <a:cubicBezTo>
                  <a:pt x="283020" y="1536912"/>
                  <a:pt x="268356" y="1527953"/>
                  <a:pt x="269170" y="1497817"/>
                </a:cubicBezTo>
                <a:cubicBezTo>
                  <a:pt x="269170" y="1481527"/>
                  <a:pt x="272429" y="1464423"/>
                  <a:pt x="276503" y="1448133"/>
                </a:cubicBezTo>
                <a:cubicBezTo>
                  <a:pt x="283835" y="1419626"/>
                  <a:pt x="296870" y="1393562"/>
                  <a:pt x="310719" y="1367499"/>
                </a:cubicBezTo>
                <a:cubicBezTo>
                  <a:pt x="381596" y="1234737"/>
                  <a:pt x="480172" y="1124781"/>
                  <a:pt x="595042" y="1027856"/>
                </a:cubicBezTo>
                <a:cubicBezTo>
                  <a:pt x="674880" y="961068"/>
                  <a:pt x="758792" y="901611"/>
                  <a:pt x="848407" y="849483"/>
                </a:cubicBezTo>
                <a:cubicBezTo>
                  <a:pt x="852480" y="847040"/>
                  <a:pt x="856553" y="845411"/>
                  <a:pt x="863071" y="841338"/>
                </a:cubicBezTo>
                <a:cubicBezTo>
                  <a:pt x="860627" y="846225"/>
                  <a:pt x="859812" y="848669"/>
                  <a:pt x="858183" y="851112"/>
                </a:cubicBezTo>
                <a:close/>
                <a:moveTo>
                  <a:pt x="876106" y="811202"/>
                </a:moveTo>
                <a:cubicBezTo>
                  <a:pt x="852480" y="825048"/>
                  <a:pt x="828040" y="838081"/>
                  <a:pt x="803599" y="851927"/>
                </a:cubicBezTo>
                <a:cubicBezTo>
                  <a:pt x="749830" y="883692"/>
                  <a:pt x="698506" y="918715"/>
                  <a:pt x="649625" y="956996"/>
                </a:cubicBezTo>
                <a:cubicBezTo>
                  <a:pt x="647181" y="959439"/>
                  <a:pt x="643922" y="961068"/>
                  <a:pt x="640664" y="962697"/>
                </a:cubicBezTo>
                <a:cubicBezTo>
                  <a:pt x="634961" y="966770"/>
                  <a:pt x="630073" y="970842"/>
                  <a:pt x="624370" y="974915"/>
                </a:cubicBezTo>
                <a:cubicBezTo>
                  <a:pt x="619482" y="978173"/>
                  <a:pt x="615409" y="982245"/>
                  <a:pt x="610521" y="985503"/>
                </a:cubicBezTo>
                <a:cubicBezTo>
                  <a:pt x="614594" y="981430"/>
                  <a:pt x="619482" y="978173"/>
                  <a:pt x="623555" y="974100"/>
                </a:cubicBezTo>
                <a:cubicBezTo>
                  <a:pt x="626814" y="971656"/>
                  <a:pt x="630073" y="968399"/>
                  <a:pt x="634146" y="965955"/>
                </a:cubicBezTo>
                <a:cubicBezTo>
                  <a:pt x="649625" y="953738"/>
                  <a:pt x="665104" y="940706"/>
                  <a:pt x="680583" y="928489"/>
                </a:cubicBezTo>
                <a:cubicBezTo>
                  <a:pt x="744128" y="880434"/>
                  <a:pt x="810931" y="837266"/>
                  <a:pt x="879364" y="797356"/>
                </a:cubicBezTo>
                <a:cubicBezTo>
                  <a:pt x="883438" y="794913"/>
                  <a:pt x="888326" y="792469"/>
                  <a:pt x="894029" y="789211"/>
                </a:cubicBezTo>
                <a:cubicBezTo>
                  <a:pt x="891584" y="801429"/>
                  <a:pt x="883438" y="806315"/>
                  <a:pt x="876106" y="811202"/>
                </a:cubicBezTo>
                <a:close/>
                <a:moveTo>
                  <a:pt x="1288333" y="941521"/>
                </a:moveTo>
                <a:cubicBezTo>
                  <a:pt x="1326623" y="931747"/>
                  <a:pt x="1364098" y="922787"/>
                  <a:pt x="1404017" y="922787"/>
                </a:cubicBezTo>
                <a:cubicBezTo>
                  <a:pt x="1409720" y="922787"/>
                  <a:pt x="1415422" y="922787"/>
                  <a:pt x="1421125" y="922787"/>
                </a:cubicBezTo>
                <a:cubicBezTo>
                  <a:pt x="1422755" y="922787"/>
                  <a:pt x="1423569" y="923602"/>
                  <a:pt x="1426828" y="924416"/>
                </a:cubicBezTo>
                <a:cubicBezTo>
                  <a:pt x="1421125" y="933376"/>
                  <a:pt x="1413793" y="935004"/>
                  <a:pt x="1405646" y="935819"/>
                </a:cubicBezTo>
                <a:cubicBezTo>
                  <a:pt x="1385279" y="938263"/>
                  <a:pt x="1364098" y="940706"/>
                  <a:pt x="1343731" y="943964"/>
                </a:cubicBezTo>
                <a:cubicBezTo>
                  <a:pt x="1285889" y="952923"/>
                  <a:pt x="1229676" y="970028"/>
                  <a:pt x="1174278" y="987946"/>
                </a:cubicBezTo>
                <a:cubicBezTo>
                  <a:pt x="1164502" y="991204"/>
                  <a:pt x="1154726" y="993648"/>
                  <a:pt x="1144135" y="993648"/>
                </a:cubicBezTo>
                <a:cubicBezTo>
                  <a:pt x="1148208" y="992019"/>
                  <a:pt x="1152281" y="990390"/>
                  <a:pt x="1156355" y="988761"/>
                </a:cubicBezTo>
                <a:cubicBezTo>
                  <a:pt x="1200348" y="972471"/>
                  <a:pt x="1242711" y="952109"/>
                  <a:pt x="1288333" y="940706"/>
                </a:cubicBezTo>
                <a:close/>
                <a:moveTo>
                  <a:pt x="1433345" y="606765"/>
                </a:moveTo>
                <a:cubicBezTo>
                  <a:pt x="1436604" y="606765"/>
                  <a:pt x="1440678" y="608394"/>
                  <a:pt x="1443936" y="609209"/>
                </a:cubicBezTo>
                <a:cubicBezTo>
                  <a:pt x="1445565" y="609209"/>
                  <a:pt x="1447195" y="610838"/>
                  <a:pt x="1448824" y="611653"/>
                </a:cubicBezTo>
                <a:cubicBezTo>
                  <a:pt x="1403202" y="616539"/>
                  <a:pt x="1357580" y="622241"/>
                  <a:pt x="1313588" y="627128"/>
                </a:cubicBezTo>
                <a:cubicBezTo>
                  <a:pt x="1320920" y="614096"/>
                  <a:pt x="1333955" y="609209"/>
                  <a:pt x="1348619" y="608394"/>
                </a:cubicBezTo>
                <a:cubicBezTo>
                  <a:pt x="1376318" y="606765"/>
                  <a:pt x="1404832" y="602693"/>
                  <a:pt x="1432531" y="608394"/>
                </a:cubicBezTo>
                <a:close/>
                <a:moveTo>
                  <a:pt x="1131914" y="333097"/>
                </a:moveTo>
                <a:cubicBezTo>
                  <a:pt x="1082219" y="354274"/>
                  <a:pt x="1032524" y="373007"/>
                  <a:pt x="982014" y="392555"/>
                </a:cubicBezTo>
                <a:cubicBezTo>
                  <a:pt x="980384" y="392555"/>
                  <a:pt x="978755" y="392555"/>
                  <a:pt x="977940" y="392555"/>
                </a:cubicBezTo>
                <a:cubicBezTo>
                  <a:pt x="1043929" y="352645"/>
                  <a:pt x="1111547" y="316807"/>
                  <a:pt x="1181610" y="285857"/>
                </a:cubicBezTo>
                <a:cubicBezTo>
                  <a:pt x="1182425" y="287486"/>
                  <a:pt x="1182425" y="287486"/>
                  <a:pt x="1184054" y="288300"/>
                </a:cubicBezTo>
                <a:cubicBezTo>
                  <a:pt x="1179981" y="294002"/>
                  <a:pt x="1177536" y="301332"/>
                  <a:pt x="1171834" y="305404"/>
                </a:cubicBezTo>
                <a:cubicBezTo>
                  <a:pt x="1158799" y="315178"/>
                  <a:pt x="1146579" y="326581"/>
                  <a:pt x="1131914" y="332283"/>
                </a:cubicBezTo>
                <a:close/>
                <a:moveTo>
                  <a:pt x="1064296" y="583960"/>
                </a:moveTo>
                <a:cubicBezTo>
                  <a:pt x="1118065" y="487850"/>
                  <a:pt x="1173463" y="391740"/>
                  <a:pt x="1225602" y="294816"/>
                </a:cubicBezTo>
                <a:cubicBezTo>
                  <a:pt x="1237823" y="272825"/>
                  <a:pt x="1252487" y="259793"/>
                  <a:pt x="1275298" y="252463"/>
                </a:cubicBezTo>
                <a:cubicBezTo>
                  <a:pt x="1322549" y="237802"/>
                  <a:pt x="1370615" y="223141"/>
                  <a:pt x="1419496" y="218254"/>
                </a:cubicBezTo>
                <a:cubicBezTo>
                  <a:pt x="1443936" y="215810"/>
                  <a:pt x="1468377" y="215810"/>
                  <a:pt x="1492817" y="217440"/>
                </a:cubicBezTo>
                <a:cubicBezTo>
                  <a:pt x="1518886" y="219069"/>
                  <a:pt x="1530292" y="232915"/>
                  <a:pt x="1527848" y="258979"/>
                </a:cubicBezTo>
                <a:cubicBezTo>
                  <a:pt x="1527033" y="270381"/>
                  <a:pt x="1523775" y="282599"/>
                  <a:pt x="1518886" y="293187"/>
                </a:cubicBezTo>
                <a:cubicBezTo>
                  <a:pt x="1500149" y="338798"/>
                  <a:pt x="1471635" y="377894"/>
                  <a:pt x="1442307" y="416989"/>
                </a:cubicBezTo>
                <a:cubicBezTo>
                  <a:pt x="1402388" y="468302"/>
                  <a:pt x="1358395" y="515542"/>
                  <a:pt x="1312773" y="561968"/>
                </a:cubicBezTo>
                <a:cubicBezTo>
                  <a:pt x="1307885" y="566856"/>
                  <a:pt x="1301368" y="571742"/>
                  <a:pt x="1294850" y="572557"/>
                </a:cubicBezTo>
                <a:cubicBezTo>
                  <a:pt x="1201977" y="592105"/>
                  <a:pt x="1116436" y="630386"/>
                  <a:pt x="1031709" y="671110"/>
                </a:cubicBezTo>
                <a:cubicBezTo>
                  <a:pt x="1026006" y="673554"/>
                  <a:pt x="1020304" y="675997"/>
                  <a:pt x="1014601" y="678440"/>
                </a:cubicBezTo>
                <a:cubicBezTo>
                  <a:pt x="1013786" y="677626"/>
                  <a:pt x="1013786" y="677626"/>
                  <a:pt x="1012157" y="675997"/>
                </a:cubicBezTo>
                <a:cubicBezTo>
                  <a:pt x="1029265" y="645046"/>
                  <a:pt x="1045559" y="613281"/>
                  <a:pt x="1062667" y="582331"/>
                </a:cubicBezTo>
                <a:close/>
                <a:moveTo>
                  <a:pt x="1060223" y="717536"/>
                </a:moveTo>
                <a:cubicBezTo>
                  <a:pt x="1030894" y="729754"/>
                  <a:pt x="1003195" y="747672"/>
                  <a:pt x="974682" y="763147"/>
                </a:cubicBezTo>
                <a:cubicBezTo>
                  <a:pt x="969793" y="765591"/>
                  <a:pt x="964905" y="768034"/>
                  <a:pt x="958388" y="769663"/>
                </a:cubicBezTo>
                <a:cubicBezTo>
                  <a:pt x="963276" y="760704"/>
                  <a:pt x="967350" y="750930"/>
                  <a:pt x="977940" y="746043"/>
                </a:cubicBezTo>
                <a:cubicBezTo>
                  <a:pt x="1061852" y="702875"/>
                  <a:pt x="1144949" y="660522"/>
                  <a:pt x="1234564" y="631200"/>
                </a:cubicBezTo>
                <a:cubicBezTo>
                  <a:pt x="1240267" y="629571"/>
                  <a:pt x="1245969" y="627942"/>
                  <a:pt x="1254931" y="625499"/>
                </a:cubicBezTo>
                <a:cubicBezTo>
                  <a:pt x="1242711" y="642603"/>
                  <a:pt x="1231305" y="652377"/>
                  <a:pt x="1214197" y="658893"/>
                </a:cubicBezTo>
                <a:cubicBezTo>
                  <a:pt x="1162058" y="677626"/>
                  <a:pt x="1110733" y="697174"/>
                  <a:pt x="1059408" y="718351"/>
                </a:cubicBezTo>
                <a:close/>
                <a:moveTo>
                  <a:pt x="1468377" y="651562"/>
                </a:moveTo>
                <a:cubicBezTo>
                  <a:pt x="1452898" y="679255"/>
                  <a:pt x="1431716" y="702061"/>
                  <a:pt x="1408090" y="723237"/>
                </a:cubicBezTo>
                <a:cubicBezTo>
                  <a:pt x="1404832" y="726495"/>
                  <a:pt x="1399944" y="728124"/>
                  <a:pt x="1395870" y="729754"/>
                </a:cubicBezTo>
                <a:cubicBezTo>
                  <a:pt x="1289962" y="766406"/>
                  <a:pt x="1191386" y="816904"/>
                  <a:pt x="1096883" y="876362"/>
                </a:cubicBezTo>
                <a:cubicBezTo>
                  <a:pt x="1094439" y="877990"/>
                  <a:pt x="1091995" y="879619"/>
                  <a:pt x="1088737" y="880434"/>
                </a:cubicBezTo>
                <a:cubicBezTo>
                  <a:pt x="1088737" y="880434"/>
                  <a:pt x="1087107" y="878805"/>
                  <a:pt x="1086293" y="877990"/>
                </a:cubicBezTo>
                <a:cubicBezTo>
                  <a:pt x="1103401" y="859257"/>
                  <a:pt x="1119694" y="841338"/>
                  <a:pt x="1136803" y="822605"/>
                </a:cubicBezTo>
                <a:cubicBezTo>
                  <a:pt x="1179981" y="774550"/>
                  <a:pt x="1223973" y="726495"/>
                  <a:pt x="1267151" y="677626"/>
                </a:cubicBezTo>
                <a:cubicBezTo>
                  <a:pt x="1276112" y="667852"/>
                  <a:pt x="1285889" y="662151"/>
                  <a:pt x="1298109" y="658893"/>
                </a:cubicBezTo>
                <a:cubicBezTo>
                  <a:pt x="1341287" y="647490"/>
                  <a:pt x="1384465" y="637716"/>
                  <a:pt x="1428457" y="632829"/>
                </a:cubicBezTo>
                <a:cubicBezTo>
                  <a:pt x="1443121" y="631200"/>
                  <a:pt x="1457786" y="632829"/>
                  <a:pt x="1474079" y="632829"/>
                </a:cubicBezTo>
                <a:cubicBezTo>
                  <a:pt x="1471635" y="639345"/>
                  <a:pt x="1470820" y="645861"/>
                  <a:pt x="1467562" y="651562"/>
                </a:cubicBezTo>
                <a:close/>
              </a:path>
            </a:pathLst>
          </a:custGeom>
          <a:solidFill>
            <a:srgbClr val="000000"/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grpSp>
        <p:nvGrpSpPr>
          <p:cNvPr id="24" name="Group 23">
            <a:extLst>
              <a:ext uri="{FF2B5EF4-FFF2-40B4-BE49-F238E27FC236}">
                <a16:creationId xmlns:a16="http://schemas.microsoft.com/office/drawing/2014/main" id="{7243CCC0-B7C9-0DA4-2656-C206703CBF6E}"/>
              </a:ext>
            </a:extLst>
          </p:cNvPr>
          <p:cNvGrpSpPr/>
          <p:nvPr/>
        </p:nvGrpSpPr>
        <p:grpSpPr>
          <a:xfrm>
            <a:off x="5207009" y="905331"/>
            <a:ext cx="2945543" cy="801027"/>
            <a:chOff x="5207009" y="905331"/>
            <a:chExt cx="2945543" cy="801027"/>
          </a:xfrm>
        </p:grpSpPr>
        <p:grpSp>
          <p:nvGrpSpPr>
            <p:cNvPr id="125" name="Group 124">
              <a:extLst>
                <a:ext uri="{FF2B5EF4-FFF2-40B4-BE49-F238E27FC236}">
                  <a16:creationId xmlns:a16="http://schemas.microsoft.com/office/drawing/2014/main" id="{C152AABD-3966-E7EA-6964-413B8EB8F113}"/>
                </a:ext>
              </a:extLst>
            </p:cNvPr>
            <p:cNvGrpSpPr/>
            <p:nvPr/>
          </p:nvGrpSpPr>
          <p:grpSpPr>
            <a:xfrm>
              <a:off x="5207009" y="905331"/>
              <a:ext cx="769598" cy="801027"/>
              <a:chOff x="6181940" y="1661994"/>
              <a:chExt cx="1641376" cy="1708409"/>
            </a:xfrm>
            <a:solidFill>
              <a:schemeClr val="bg1"/>
            </a:solidFill>
          </p:grpSpPr>
          <p:sp>
            <p:nvSpPr>
              <p:cNvPr id="120" name="Freeform 119">
                <a:extLst>
                  <a:ext uri="{FF2B5EF4-FFF2-40B4-BE49-F238E27FC236}">
                    <a16:creationId xmlns:a16="http://schemas.microsoft.com/office/drawing/2014/main" id="{A9B1C5A9-2CA6-0066-41C1-EC48CC2E2A04}"/>
                  </a:ext>
                </a:extLst>
              </p:cNvPr>
              <p:cNvSpPr/>
              <p:nvPr/>
            </p:nvSpPr>
            <p:spPr>
              <a:xfrm>
                <a:off x="6229043" y="1661994"/>
                <a:ext cx="1594273" cy="1484325"/>
              </a:xfrm>
              <a:custGeom>
                <a:avLst/>
                <a:gdLst>
                  <a:gd name="connsiteX0" fmla="*/ 1322383 w 1594273"/>
                  <a:gd name="connsiteY0" fmla="*/ 1482696 h 1484325"/>
                  <a:gd name="connsiteX1" fmla="*/ 1347638 w 1594273"/>
                  <a:gd name="connsiteY1" fmla="*/ 1450117 h 1484325"/>
                  <a:gd name="connsiteX2" fmla="*/ 1478801 w 1594273"/>
                  <a:gd name="connsiteY2" fmla="*/ 1140611 h 1484325"/>
                  <a:gd name="connsiteX3" fmla="*/ 1487763 w 1594273"/>
                  <a:gd name="connsiteY3" fmla="*/ 992374 h 1484325"/>
                  <a:gd name="connsiteX4" fmla="*/ 1384298 w 1594273"/>
                  <a:gd name="connsiteY4" fmla="*/ 680424 h 1484325"/>
                  <a:gd name="connsiteX5" fmla="*/ 1086126 w 1594273"/>
                  <a:gd name="connsiteY5" fmla="*/ 414901 h 1484325"/>
                  <a:gd name="connsiteX6" fmla="*/ 885716 w 1594273"/>
                  <a:gd name="connsiteY6" fmla="*/ 344040 h 1484325"/>
                  <a:gd name="connsiteX7" fmla="*/ 690193 w 1594273"/>
                  <a:gd name="connsiteY7" fmla="*/ 335081 h 1484325"/>
                  <a:gd name="connsiteX8" fmla="*/ 431940 w 1594273"/>
                  <a:gd name="connsiteY8" fmla="*/ 431191 h 1484325"/>
                  <a:gd name="connsiteX9" fmla="*/ 230714 w 1594273"/>
                  <a:gd name="connsiteY9" fmla="*/ 734995 h 1484325"/>
                  <a:gd name="connsiteX10" fmla="*/ 295074 w 1594273"/>
                  <a:gd name="connsiteY10" fmla="*/ 1134095 h 1484325"/>
                  <a:gd name="connsiteX11" fmla="*/ 548439 w 1594273"/>
                  <a:gd name="connsiteY11" fmla="*/ 1345862 h 1484325"/>
                  <a:gd name="connsiteX12" fmla="*/ 630721 w 1594273"/>
                  <a:gd name="connsiteY12" fmla="*/ 1372740 h 1484325"/>
                  <a:gd name="connsiteX13" fmla="*/ 638053 w 1594273"/>
                  <a:gd name="connsiteY13" fmla="*/ 1375998 h 1484325"/>
                  <a:gd name="connsiteX14" fmla="*/ 522369 w 1594273"/>
                  <a:gd name="connsiteY14" fmla="*/ 1349120 h 1484325"/>
                  <a:gd name="connsiteX15" fmla="*/ 155764 w 1594273"/>
                  <a:gd name="connsiteY15" fmla="*/ 1099072 h 1484325"/>
                  <a:gd name="connsiteX16" fmla="*/ 87331 w 1594273"/>
                  <a:gd name="connsiteY16" fmla="*/ 340782 h 1484325"/>
                  <a:gd name="connsiteX17" fmla="*/ 758626 w 1594273"/>
                  <a:gd name="connsiteY17" fmla="*/ 326 h 1484325"/>
                  <a:gd name="connsiteX18" fmla="*/ 1174111 w 1594273"/>
                  <a:gd name="connsiteY18" fmla="*/ 124943 h 1484325"/>
                  <a:gd name="connsiteX19" fmla="*/ 1560269 w 1594273"/>
                  <a:gd name="connsiteY19" fmla="*/ 620966 h 1484325"/>
                  <a:gd name="connsiteX20" fmla="*/ 1593671 w 1594273"/>
                  <a:gd name="connsiteY20" fmla="*/ 889748 h 1484325"/>
                  <a:gd name="connsiteX21" fmla="*/ 1432365 w 1594273"/>
                  <a:gd name="connsiteY21" fmla="*/ 1360523 h 1484325"/>
                  <a:gd name="connsiteX22" fmla="*/ 1331344 w 1594273"/>
                  <a:gd name="connsiteY22" fmla="*/ 1477809 h 1484325"/>
                  <a:gd name="connsiteX23" fmla="*/ 1324012 w 1594273"/>
                  <a:gd name="connsiteY23" fmla="*/ 1484325 h 1484325"/>
                  <a:gd name="connsiteX24" fmla="*/ 1322383 w 1594273"/>
                  <a:gd name="connsiteY24" fmla="*/ 1483511 h 14843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1594273" h="1484325">
                    <a:moveTo>
                      <a:pt x="1322383" y="1482696"/>
                    </a:moveTo>
                    <a:cubicBezTo>
                      <a:pt x="1330530" y="1472108"/>
                      <a:pt x="1339491" y="1460705"/>
                      <a:pt x="1347638" y="1450117"/>
                    </a:cubicBezTo>
                    <a:cubicBezTo>
                      <a:pt x="1415256" y="1357265"/>
                      <a:pt x="1458434" y="1253825"/>
                      <a:pt x="1478801" y="1140611"/>
                    </a:cubicBezTo>
                    <a:cubicBezTo>
                      <a:pt x="1487763" y="1091741"/>
                      <a:pt x="1490207" y="1042058"/>
                      <a:pt x="1487763" y="992374"/>
                    </a:cubicBezTo>
                    <a:cubicBezTo>
                      <a:pt x="1481245" y="879160"/>
                      <a:pt x="1446214" y="775719"/>
                      <a:pt x="1384298" y="680424"/>
                    </a:cubicBezTo>
                    <a:cubicBezTo>
                      <a:pt x="1309348" y="564767"/>
                      <a:pt x="1208328" y="477617"/>
                      <a:pt x="1086126" y="414901"/>
                    </a:cubicBezTo>
                    <a:cubicBezTo>
                      <a:pt x="1022581" y="382321"/>
                      <a:pt x="955778" y="357072"/>
                      <a:pt x="885716" y="344040"/>
                    </a:cubicBezTo>
                    <a:cubicBezTo>
                      <a:pt x="821356" y="331823"/>
                      <a:pt x="756182" y="327750"/>
                      <a:pt x="690193" y="335081"/>
                    </a:cubicBezTo>
                    <a:cubicBezTo>
                      <a:pt x="595690" y="345669"/>
                      <a:pt x="508520" y="375805"/>
                      <a:pt x="431940" y="431191"/>
                    </a:cubicBezTo>
                    <a:cubicBezTo>
                      <a:pt x="326846" y="506938"/>
                      <a:pt x="259228" y="607935"/>
                      <a:pt x="230714" y="734995"/>
                    </a:cubicBezTo>
                    <a:cubicBezTo>
                      <a:pt x="199757" y="875902"/>
                      <a:pt x="220938" y="1009478"/>
                      <a:pt x="295074" y="1134095"/>
                    </a:cubicBezTo>
                    <a:cubicBezTo>
                      <a:pt x="354545" y="1233463"/>
                      <a:pt x="441716" y="1301880"/>
                      <a:pt x="548439" y="1345862"/>
                    </a:cubicBezTo>
                    <a:cubicBezTo>
                      <a:pt x="575323" y="1357265"/>
                      <a:pt x="603022" y="1363781"/>
                      <a:pt x="630721" y="1372740"/>
                    </a:cubicBezTo>
                    <a:cubicBezTo>
                      <a:pt x="633165" y="1372740"/>
                      <a:pt x="635609" y="1374369"/>
                      <a:pt x="638053" y="1375998"/>
                    </a:cubicBezTo>
                    <a:cubicBezTo>
                      <a:pt x="598949" y="1371111"/>
                      <a:pt x="559844" y="1362152"/>
                      <a:pt x="522369" y="1349120"/>
                    </a:cubicBezTo>
                    <a:cubicBezTo>
                      <a:pt x="376542" y="1301065"/>
                      <a:pt x="254340" y="1217173"/>
                      <a:pt x="155764" y="1099072"/>
                    </a:cubicBezTo>
                    <a:cubicBezTo>
                      <a:pt x="-20206" y="887305"/>
                      <a:pt x="-52794" y="579428"/>
                      <a:pt x="87331" y="340782"/>
                    </a:cubicBezTo>
                    <a:cubicBezTo>
                      <a:pt x="222568" y="109467"/>
                      <a:pt x="497929" y="-7005"/>
                      <a:pt x="758626" y="326"/>
                    </a:cubicBezTo>
                    <a:cubicBezTo>
                      <a:pt x="905268" y="4398"/>
                      <a:pt x="1049466" y="47566"/>
                      <a:pt x="1174111" y="124943"/>
                    </a:cubicBezTo>
                    <a:cubicBezTo>
                      <a:pt x="1364746" y="242229"/>
                      <a:pt x="1494280" y="406756"/>
                      <a:pt x="1560269" y="620966"/>
                    </a:cubicBezTo>
                    <a:cubicBezTo>
                      <a:pt x="1587153" y="708931"/>
                      <a:pt x="1596929" y="798525"/>
                      <a:pt x="1593671" y="889748"/>
                    </a:cubicBezTo>
                    <a:cubicBezTo>
                      <a:pt x="1586339" y="1062420"/>
                      <a:pt x="1531755" y="1219616"/>
                      <a:pt x="1432365" y="1360523"/>
                    </a:cubicBezTo>
                    <a:cubicBezTo>
                      <a:pt x="1402221" y="1402876"/>
                      <a:pt x="1368820" y="1441972"/>
                      <a:pt x="1331344" y="1477809"/>
                    </a:cubicBezTo>
                    <a:cubicBezTo>
                      <a:pt x="1328900" y="1480253"/>
                      <a:pt x="1326456" y="1481882"/>
                      <a:pt x="1324012" y="1484325"/>
                    </a:cubicBezTo>
                    <a:cubicBezTo>
                      <a:pt x="1324012" y="1484325"/>
                      <a:pt x="1323198" y="1484325"/>
                      <a:pt x="1322383" y="1483511"/>
                    </a:cubicBezTo>
                    <a:close/>
                  </a:path>
                </a:pathLst>
              </a:custGeom>
              <a:grpFill/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21" name="Freeform 120">
                <a:extLst>
                  <a:ext uri="{FF2B5EF4-FFF2-40B4-BE49-F238E27FC236}">
                    <a16:creationId xmlns:a16="http://schemas.microsoft.com/office/drawing/2014/main" id="{274A64A6-1D23-045F-7826-3D03E4B66D6C}"/>
                  </a:ext>
                </a:extLst>
              </p:cNvPr>
              <p:cNvSpPr/>
              <p:nvPr/>
            </p:nvSpPr>
            <p:spPr>
              <a:xfrm>
                <a:off x="6438576" y="2069565"/>
                <a:ext cx="1224170" cy="1300838"/>
              </a:xfrm>
              <a:custGeom>
                <a:avLst/>
                <a:gdLst>
                  <a:gd name="connsiteX0" fmla="*/ 793496 w 1224170"/>
                  <a:gd name="connsiteY0" fmla="*/ 0 h 1300838"/>
                  <a:gd name="connsiteX1" fmla="*/ 842377 w 1224170"/>
                  <a:gd name="connsiteY1" fmla="*/ 22806 h 1300838"/>
                  <a:gd name="connsiteX2" fmla="*/ 1097371 w 1224170"/>
                  <a:gd name="connsiteY2" fmla="*/ 252492 h 1300838"/>
                  <a:gd name="connsiteX3" fmla="*/ 1208982 w 1224170"/>
                  <a:gd name="connsiteY3" fmla="*/ 508241 h 1300838"/>
                  <a:gd name="connsiteX4" fmla="*/ 1210612 w 1224170"/>
                  <a:gd name="connsiteY4" fmla="*/ 789240 h 1300838"/>
                  <a:gd name="connsiteX5" fmla="*/ 1083522 w 1224170"/>
                  <a:gd name="connsiteY5" fmla="*/ 1060465 h 1300838"/>
                  <a:gd name="connsiteX6" fmla="*/ 883926 w 1224170"/>
                  <a:gd name="connsiteY6" fmla="*/ 1215218 h 1300838"/>
                  <a:gd name="connsiteX7" fmla="*/ 628117 w 1224170"/>
                  <a:gd name="connsiteY7" fmla="*/ 1293409 h 1300838"/>
                  <a:gd name="connsiteX8" fmla="*/ 457849 w 1224170"/>
                  <a:gd name="connsiteY8" fmla="*/ 1298296 h 1300838"/>
                  <a:gd name="connsiteX9" fmla="*/ 15479 w 1224170"/>
                  <a:gd name="connsiteY9" fmla="*/ 1128068 h 1300838"/>
                  <a:gd name="connsiteX10" fmla="*/ 0 w 1224170"/>
                  <a:gd name="connsiteY10" fmla="*/ 1112593 h 1300838"/>
                  <a:gd name="connsiteX11" fmla="*/ 9776 w 1224170"/>
                  <a:gd name="connsiteY11" fmla="*/ 1118294 h 1300838"/>
                  <a:gd name="connsiteX12" fmla="*/ 274546 w 1224170"/>
                  <a:gd name="connsiteY12" fmla="*/ 1221734 h 1300838"/>
                  <a:gd name="connsiteX13" fmla="*/ 457849 w 1224170"/>
                  <a:gd name="connsiteY13" fmla="*/ 1228250 h 1300838"/>
                  <a:gd name="connsiteX14" fmla="*/ 815493 w 1224170"/>
                  <a:gd name="connsiteY14" fmla="*/ 1084085 h 1300838"/>
                  <a:gd name="connsiteX15" fmla="*/ 1061525 w 1224170"/>
                  <a:gd name="connsiteY15" fmla="*/ 680099 h 1300838"/>
                  <a:gd name="connsiteX16" fmla="*/ 1070487 w 1224170"/>
                  <a:gd name="connsiteY16" fmla="*/ 462630 h 1300838"/>
                  <a:gd name="connsiteX17" fmla="*/ 931992 w 1224170"/>
                  <a:gd name="connsiteY17" fmla="*/ 124617 h 1300838"/>
                  <a:gd name="connsiteX18" fmla="*/ 803273 w 1224170"/>
                  <a:gd name="connsiteY18" fmla="*/ 9774 h 1300838"/>
                  <a:gd name="connsiteX19" fmla="*/ 791867 w 1224170"/>
                  <a:gd name="connsiteY19" fmla="*/ 2443 h 1300838"/>
                  <a:gd name="connsiteX20" fmla="*/ 791867 w 1224170"/>
                  <a:gd name="connsiteY20" fmla="*/ 0 h 130083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</a:cxnLst>
                <a:rect l="l" t="t" r="r" b="b"/>
                <a:pathLst>
                  <a:path w="1224170" h="1300838">
                    <a:moveTo>
                      <a:pt x="793496" y="0"/>
                    </a:moveTo>
                    <a:cubicBezTo>
                      <a:pt x="809790" y="7330"/>
                      <a:pt x="826083" y="14661"/>
                      <a:pt x="842377" y="22806"/>
                    </a:cubicBezTo>
                    <a:cubicBezTo>
                      <a:pt x="947471" y="76562"/>
                      <a:pt x="1030568" y="155568"/>
                      <a:pt x="1097371" y="252492"/>
                    </a:cubicBezTo>
                    <a:cubicBezTo>
                      <a:pt x="1151140" y="330683"/>
                      <a:pt x="1189430" y="415390"/>
                      <a:pt x="1208982" y="508241"/>
                    </a:cubicBezTo>
                    <a:cubicBezTo>
                      <a:pt x="1228534" y="601908"/>
                      <a:pt x="1229349" y="695574"/>
                      <a:pt x="1210612" y="789240"/>
                    </a:cubicBezTo>
                    <a:cubicBezTo>
                      <a:pt x="1190245" y="890237"/>
                      <a:pt x="1147881" y="979831"/>
                      <a:pt x="1083522" y="1060465"/>
                    </a:cubicBezTo>
                    <a:cubicBezTo>
                      <a:pt x="1028938" y="1128882"/>
                      <a:pt x="960505" y="1176937"/>
                      <a:pt x="883926" y="1215218"/>
                    </a:cubicBezTo>
                    <a:cubicBezTo>
                      <a:pt x="803273" y="1255942"/>
                      <a:pt x="717731" y="1281192"/>
                      <a:pt x="628117" y="1293409"/>
                    </a:cubicBezTo>
                    <a:cubicBezTo>
                      <a:pt x="571904" y="1300739"/>
                      <a:pt x="514876" y="1303183"/>
                      <a:pt x="457849" y="1298296"/>
                    </a:cubicBezTo>
                    <a:cubicBezTo>
                      <a:pt x="294913" y="1283635"/>
                      <a:pt x="146642" y="1229064"/>
                      <a:pt x="15479" y="1128068"/>
                    </a:cubicBezTo>
                    <a:cubicBezTo>
                      <a:pt x="9776" y="1123995"/>
                      <a:pt x="4073" y="1119108"/>
                      <a:pt x="0" y="1112593"/>
                    </a:cubicBezTo>
                    <a:cubicBezTo>
                      <a:pt x="3259" y="1114221"/>
                      <a:pt x="6517" y="1116665"/>
                      <a:pt x="9776" y="1118294"/>
                    </a:cubicBezTo>
                    <a:cubicBezTo>
                      <a:pt x="92059" y="1167978"/>
                      <a:pt x="180044" y="1204630"/>
                      <a:pt x="274546" y="1221734"/>
                    </a:cubicBezTo>
                    <a:cubicBezTo>
                      <a:pt x="335647" y="1233137"/>
                      <a:pt x="396748" y="1234766"/>
                      <a:pt x="457849" y="1228250"/>
                    </a:cubicBezTo>
                    <a:cubicBezTo>
                      <a:pt x="591456" y="1215218"/>
                      <a:pt x="710399" y="1167163"/>
                      <a:pt x="815493" y="1084085"/>
                    </a:cubicBezTo>
                    <a:cubicBezTo>
                      <a:pt x="946656" y="979831"/>
                      <a:pt x="1028938" y="845440"/>
                      <a:pt x="1061525" y="680099"/>
                    </a:cubicBezTo>
                    <a:cubicBezTo>
                      <a:pt x="1076190" y="607609"/>
                      <a:pt x="1078634" y="535119"/>
                      <a:pt x="1070487" y="462630"/>
                    </a:cubicBezTo>
                    <a:cubicBezTo>
                      <a:pt x="1055823" y="337199"/>
                      <a:pt x="1011830" y="223170"/>
                      <a:pt x="931992" y="124617"/>
                    </a:cubicBezTo>
                    <a:cubicBezTo>
                      <a:pt x="895331" y="79005"/>
                      <a:pt x="852968" y="40724"/>
                      <a:pt x="803273" y="9774"/>
                    </a:cubicBezTo>
                    <a:cubicBezTo>
                      <a:pt x="799199" y="7330"/>
                      <a:pt x="795126" y="4887"/>
                      <a:pt x="791867" y="2443"/>
                    </a:cubicBezTo>
                    <a:lnTo>
                      <a:pt x="791867" y="0"/>
                    </a:lnTo>
                    <a:close/>
                  </a:path>
                </a:pathLst>
              </a:custGeom>
              <a:grpFill/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 dirty="0"/>
              </a:p>
            </p:txBody>
          </p:sp>
          <p:sp>
            <p:nvSpPr>
              <p:cNvPr id="122" name="Freeform 121">
                <a:extLst>
                  <a:ext uri="{FF2B5EF4-FFF2-40B4-BE49-F238E27FC236}">
                    <a16:creationId xmlns:a16="http://schemas.microsoft.com/office/drawing/2014/main" id="{739587EB-3C3B-D6ED-4380-A8CAD1084575}"/>
                  </a:ext>
                </a:extLst>
              </p:cNvPr>
              <p:cNvSpPr/>
              <p:nvPr/>
            </p:nvSpPr>
            <p:spPr>
              <a:xfrm rot="4438797">
                <a:off x="6211530" y="1980749"/>
                <a:ext cx="1224170" cy="1283349"/>
              </a:xfrm>
              <a:custGeom>
                <a:avLst/>
                <a:gdLst>
                  <a:gd name="connsiteX0" fmla="*/ 793496 w 1224170"/>
                  <a:gd name="connsiteY0" fmla="*/ 0 h 1300838"/>
                  <a:gd name="connsiteX1" fmla="*/ 842377 w 1224170"/>
                  <a:gd name="connsiteY1" fmla="*/ 22806 h 1300838"/>
                  <a:gd name="connsiteX2" fmla="*/ 1097371 w 1224170"/>
                  <a:gd name="connsiteY2" fmla="*/ 252492 h 1300838"/>
                  <a:gd name="connsiteX3" fmla="*/ 1208982 w 1224170"/>
                  <a:gd name="connsiteY3" fmla="*/ 508241 h 1300838"/>
                  <a:gd name="connsiteX4" fmla="*/ 1210612 w 1224170"/>
                  <a:gd name="connsiteY4" fmla="*/ 789240 h 1300838"/>
                  <a:gd name="connsiteX5" fmla="*/ 1083522 w 1224170"/>
                  <a:gd name="connsiteY5" fmla="*/ 1060465 h 1300838"/>
                  <a:gd name="connsiteX6" fmla="*/ 883926 w 1224170"/>
                  <a:gd name="connsiteY6" fmla="*/ 1215218 h 1300838"/>
                  <a:gd name="connsiteX7" fmla="*/ 628117 w 1224170"/>
                  <a:gd name="connsiteY7" fmla="*/ 1293409 h 1300838"/>
                  <a:gd name="connsiteX8" fmla="*/ 457849 w 1224170"/>
                  <a:gd name="connsiteY8" fmla="*/ 1298296 h 1300838"/>
                  <a:gd name="connsiteX9" fmla="*/ 15479 w 1224170"/>
                  <a:gd name="connsiteY9" fmla="*/ 1128068 h 1300838"/>
                  <a:gd name="connsiteX10" fmla="*/ 0 w 1224170"/>
                  <a:gd name="connsiteY10" fmla="*/ 1112593 h 1300838"/>
                  <a:gd name="connsiteX11" fmla="*/ 9776 w 1224170"/>
                  <a:gd name="connsiteY11" fmla="*/ 1118294 h 1300838"/>
                  <a:gd name="connsiteX12" fmla="*/ 274546 w 1224170"/>
                  <a:gd name="connsiteY12" fmla="*/ 1221734 h 1300838"/>
                  <a:gd name="connsiteX13" fmla="*/ 457849 w 1224170"/>
                  <a:gd name="connsiteY13" fmla="*/ 1228250 h 1300838"/>
                  <a:gd name="connsiteX14" fmla="*/ 815493 w 1224170"/>
                  <a:gd name="connsiteY14" fmla="*/ 1084085 h 1300838"/>
                  <a:gd name="connsiteX15" fmla="*/ 1061525 w 1224170"/>
                  <a:gd name="connsiteY15" fmla="*/ 680099 h 1300838"/>
                  <a:gd name="connsiteX16" fmla="*/ 1070487 w 1224170"/>
                  <a:gd name="connsiteY16" fmla="*/ 462630 h 1300838"/>
                  <a:gd name="connsiteX17" fmla="*/ 931992 w 1224170"/>
                  <a:gd name="connsiteY17" fmla="*/ 124617 h 1300838"/>
                  <a:gd name="connsiteX18" fmla="*/ 803273 w 1224170"/>
                  <a:gd name="connsiteY18" fmla="*/ 9774 h 1300838"/>
                  <a:gd name="connsiteX19" fmla="*/ 791867 w 1224170"/>
                  <a:gd name="connsiteY19" fmla="*/ 2443 h 1300838"/>
                  <a:gd name="connsiteX20" fmla="*/ 791867 w 1224170"/>
                  <a:gd name="connsiteY20" fmla="*/ 0 h 130083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</a:cxnLst>
                <a:rect l="l" t="t" r="r" b="b"/>
                <a:pathLst>
                  <a:path w="1224170" h="1300838">
                    <a:moveTo>
                      <a:pt x="793496" y="0"/>
                    </a:moveTo>
                    <a:cubicBezTo>
                      <a:pt x="809790" y="7330"/>
                      <a:pt x="826083" y="14661"/>
                      <a:pt x="842377" y="22806"/>
                    </a:cubicBezTo>
                    <a:cubicBezTo>
                      <a:pt x="947471" y="76562"/>
                      <a:pt x="1030568" y="155568"/>
                      <a:pt x="1097371" y="252492"/>
                    </a:cubicBezTo>
                    <a:cubicBezTo>
                      <a:pt x="1151140" y="330683"/>
                      <a:pt x="1189430" y="415390"/>
                      <a:pt x="1208982" y="508241"/>
                    </a:cubicBezTo>
                    <a:cubicBezTo>
                      <a:pt x="1228534" y="601908"/>
                      <a:pt x="1229349" y="695574"/>
                      <a:pt x="1210612" y="789240"/>
                    </a:cubicBezTo>
                    <a:cubicBezTo>
                      <a:pt x="1190245" y="890237"/>
                      <a:pt x="1147881" y="979831"/>
                      <a:pt x="1083522" y="1060465"/>
                    </a:cubicBezTo>
                    <a:cubicBezTo>
                      <a:pt x="1028938" y="1128882"/>
                      <a:pt x="960505" y="1176937"/>
                      <a:pt x="883926" y="1215218"/>
                    </a:cubicBezTo>
                    <a:cubicBezTo>
                      <a:pt x="803273" y="1255942"/>
                      <a:pt x="717731" y="1281192"/>
                      <a:pt x="628117" y="1293409"/>
                    </a:cubicBezTo>
                    <a:cubicBezTo>
                      <a:pt x="571904" y="1300739"/>
                      <a:pt x="514876" y="1303183"/>
                      <a:pt x="457849" y="1298296"/>
                    </a:cubicBezTo>
                    <a:cubicBezTo>
                      <a:pt x="294913" y="1283635"/>
                      <a:pt x="146642" y="1229064"/>
                      <a:pt x="15479" y="1128068"/>
                    </a:cubicBezTo>
                    <a:cubicBezTo>
                      <a:pt x="9776" y="1123995"/>
                      <a:pt x="4073" y="1119108"/>
                      <a:pt x="0" y="1112593"/>
                    </a:cubicBezTo>
                    <a:cubicBezTo>
                      <a:pt x="3259" y="1114221"/>
                      <a:pt x="6517" y="1116665"/>
                      <a:pt x="9776" y="1118294"/>
                    </a:cubicBezTo>
                    <a:cubicBezTo>
                      <a:pt x="92059" y="1167978"/>
                      <a:pt x="180044" y="1204630"/>
                      <a:pt x="274546" y="1221734"/>
                    </a:cubicBezTo>
                    <a:cubicBezTo>
                      <a:pt x="335647" y="1233137"/>
                      <a:pt x="396748" y="1234766"/>
                      <a:pt x="457849" y="1228250"/>
                    </a:cubicBezTo>
                    <a:cubicBezTo>
                      <a:pt x="591456" y="1215218"/>
                      <a:pt x="710399" y="1167163"/>
                      <a:pt x="815493" y="1084085"/>
                    </a:cubicBezTo>
                    <a:cubicBezTo>
                      <a:pt x="946656" y="979831"/>
                      <a:pt x="1028938" y="845440"/>
                      <a:pt x="1061525" y="680099"/>
                    </a:cubicBezTo>
                    <a:cubicBezTo>
                      <a:pt x="1076190" y="607609"/>
                      <a:pt x="1078634" y="535119"/>
                      <a:pt x="1070487" y="462630"/>
                    </a:cubicBezTo>
                    <a:cubicBezTo>
                      <a:pt x="1055823" y="337199"/>
                      <a:pt x="1011830" y="223170"/>
                      <a:pt x="931992" y="124617"/>
                    </a:cubicBezTo>
                    <a:cubicBezTo>
                      <a:pt x="895331" y="79005"/>
                      <a:pt x="852968" y="40724"/>
                      <a:pt x="803273" y="9774"/>
                    </a:cubicBezTo>
                    <a:cubicBezTo>
                      <a:pt x="799199" y="7330"/>
                      <a:pt x="795126" y="4887"/>
                      <a:pt x="791867" y="2443"/>
                    </a:cubicBezTo>
                    <a:lnTo>
                      <a:pt x="791867" y="0"/>
                    </a:lnTo>
                    <a:close/>
                  </a:path>
                </a:pathLst>
              </a:custGeom>
              <a:grpFill/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 dirty="0"/>
              </a:p>
            </p:txBody>
          </p:sp>
        </p:grpSp>
        <p:sp>
          <p:nvSpPr>
            <p:cNvPr id="126" name="TextBox 125">
              <a:extLst>
                <a:ext uri="{FF2B5EF4-FFF2-40B4-BE49-F238E27FC236}">
                  <a16:creationId xmlns:a16="http://schemas.microsoft.com/office/drawing/2014/main" id="{69177C7D-962C-6DFE-35D6-1CF705D37B2B}"/>
                </a:ext>
              </a:extLst>
            </p:cNvPr>
            <p:cNvSpPr txBox="1"/>
            <p:nvPr/>
          </p:nvSpPr>
          <p:spPr>
            <a:xfrm>
              <a:off x="6089167" y="1106785"/>
              <a:ext cx="2063385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b="1" dirty="0">
                  <a:solidFill>
                    <a:schemeClr val="bg1"/>
                  </a:solidFill>
                  <a:latin typeface="Helvetica" pitchFamily="2" charset="0"/>
                </a:rPr>
                <a:t>YOUR LOGO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8752558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9358627"/>
      </p:ext>
    </p:extLst>
  </p:cSld>
  <p:clrMapOvr>
    <a:masterClrMapping/>
  </p:clrMapOvr>
</p:sld>
</file>

<file path=ppt/theme/theme1.xml><?xml version="1.0" encoding="utf-8"?>
<a:theme xmlns:a="http://schemas.openxmlformats.org/drawingml/2006/main" name="PresentationGO">
  <a:themeElements>
    <a:clrScheme name="TARTAN PATTERN">
      <a:dk1>
        <a:srgbClr val="000000"/>
      </a:dk1>
      <a:lt1>
        <a:srgbClr val="FFFFFF"/>
      </a:lt1>
      <a:dk2>
        <a:srgbClr val="5E5E5E"/>
      </a:dk2>
      <a:lt2>
        <a:srgbClr val="D6D5D5"/>
      </a:lt2>
      <a:accent1>
        <a:srgbClr val="166E48"/>
      </a:accent1>
      <a:accent2>
        <a:srgbClr val="104E33"/>
      </a:accent2>
      <a:accent3>
        <a:srgbClr val="040605"/>
      </a:accent3>
      <a:accent4>
        <a:srgbClr val="DBDA1D"/>
      </a:accent4>
      <a:accent5>
        <a:srgbClr val="9EC629"/>
      </a:accent5>
      <a:accent6>
        <a:srgbClr val="7FA129"/>
      </a:accent6>
      <a:hlink>
        <a:srgbClr val="F5F6F9"/>
      </a:hlink>
      <a:folHlink>
        <a:srgbClr val="F5F600"/>
      </a:folHlink>
    </a:clrScheme>
    <a:fontScheme name="Office Them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0360-Emerald-Appreciation-Certificate-PGO.pptx" id="{3A9BB130-429E-4640-B1EA-648F3CE34E94}" vid="{05A7374B-5D4A-4EF0-AAA7-356EE6843158}"/>
    </a:ext>
  </a:extLst>
</a:theme>
</file>

<file path=ppt/theme/theme2.xml><?xml version="1.0" encoding="utf-8"?>
<a:theme xmlns:a="http://schemas.openxmlformats.org/drawingml/2006/main" name="Custom Design">
  <a:themeElements>
    <a:clrScheme name="PGO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AB5B"/>
      </a:accent1>
      <a:accent2>
        <a:srgbClr val="002033"/>
      </a:accent2>
      <a:accent3>
        <a:srgbClr val="EEEEEF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0360-Emerald-Appreciation-Certificate-PGO.pptx" id="{3A9BB130-429E-4640-B1EA-648F3CE34E94}" vid="{BAED3C1D-08A3-42F7-9AD1-376BBF8BBC6C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1073</TotalTime>
  <Words>124</Words>
  <Application>Microsoft Office PowerPoint</Application>
  <PresentationFormat>Letter Paper (8.5x11 in)</PresentationFormat>
  <Paragraphs>16</Paragraphs>
  <Slides>2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2</vt:i4>
      </vt:variant>
    </vt:vector>
  </HeadingPairs>
  <TitlesOfParts>
    <vt:vector size="10" baseType="lpstr">
      <vt:lpstr>Aptos</vt:lpstr>
      <vt:lpstr>Aptos Display</vt:lpstr>
      <vt:lpstr>Arial</vt:lpstr>
      <vt:lpstr>Calibri</vt:lpstr>
      <vt:lpstr>Helvetica</vt:lpstr>
      <vt:lpstr>Helvetica Light</vt:lpstr>
      <vt:lpstr>PresentationGO</vt:lpstr>
      <vt:lpstr>Custom Design</vt:lpstr>
      <vt:lpstr>Smith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Emerald Appreciation Certificate</dc:title>
  <dc:creator>PresentationGO.com</dc:creator>
  <dc:description>© Copyright PresentationGO.com</dc:description>
  <cp:lastModifiedBy>Christophe Barroche</cp:lastModifiedBy>
  <cp:revision>18</cp:revision>
  <cp:lastPrinted>2024-04-04T19:44:10Z</cp:lastPrinted>
  <dcterms:created xsi:type="dcterms:W3CDTF">2024-04-04T17:57:43Z</dcterms:created>
  <dcterms:modified xsi:type="dcterms:W3CDTF">2024-04-30T23:59:12Z</dcterms:modified>
  <cp:category>Certificates;Templates</cp:category>
</cp:coreProperties>
</file>