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5"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891" autoAdjust="0"/>
    <p:restoredTop sz="94604" autoAdjust="0"/>
  </p:normalViewPr>
  <p:slideViewPr>
    <p:cSldViewPr snapToGrid="0">
      <p:cViewPr>
        <p:scale>
          <a:sx n="125" d="100"/>
          <a:sy n="125" d="100"/>
        </p:scale>
        <p:origin x="2616" y="588"/>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F2C5EE-4C2D-8596-1A01-0A4DDDCAC2D9}"/>
              </a:ext>
            </a:extLst>
          </p:cNvPr>
          <p:cNvSpPr/>
          <p:nvPr userDrawn="1"/>
        </p:nvSpPr>
        <p:spPr>
          <a:xfrm>
            <a:off x="0" y="0"/>
            <a:ext cx="8770513" cy="6858000"/>
          </a:xfrm>
          <a:prstGeom prst="rect">
            <a:avLst/>
          </a:prstGeom>
          <a:gradFill>
            <a:gsLst>
              <a:gs pos="25000">
                <a:schemeClr val="bg1"/>
              </a:gs>
              <a:gs pos="100000">
                <a:schemeClr val="bg1">
                  <a:alpha val="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1" y="2290599"/>
            <a:ext cx="4944414" cy="1811792"/>
          </a:xfrm>
        </p:spPr>
        <p:txBody>
          <a:bodyPr anchor="b"/>
          <a:lstStyle>
            <a:lvl1pPr algn="l">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4194466"/>
            <a:ext cx="4944415" cy="980848"/>
          </a:xfrm>
        </p:spPr>
        <p:txBody>
          <a:bodyPr>
            <a:normAutofit/>
          </a:bodyPr>
          <a:lstStyle>
            <a:lvl1pPr marL="0" indent="0" algn="l">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061376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A24F26-F262-4530-CBD4-5224FEADA097}"/>
              </a:ext>
            </a:extLst>
          </p:cNvPr>
          <p:cNvSpPr/>
          <p:nvPr userDrawn="1"/>
        </p:nvSpPr>
        <p:spPr>
          <a:xfrm rot="10800000">
            <a:off x="3421487" y="0"/>
            <a:ext cx="8770513" cy="6858000"/>
          </a:xfrm>
          <a:prstGeom prst="rect">
            <a:avLst/>
          </a:prstGeom>
          <a:gradFill>
            <a:gsLst>
              <a:gs pos="25000">
                <a:schemeClr val="bg1"/>
              </a:gs>
              <a:gs pos="100000">
                <a:schemeClr val="bg1">
                  <a:alpha val="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958367" y="365125"/>
            <a:ext cx="6395434" cy="1325563"/>
          </a:xfrm>
        </p:spPr>
        <p:txBody>
          <a:bodyPr/>
          <a:lstStyle>
            <a:lvl1pPr algn="r">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958367" y="1825625"/>
            <a:ext cx="6395434" cy="4351338"/>
          </a:xfrm>
        </p:spPr>
        <p:txBody>
          <a:bodyPr/>
          <a:lstStyle>
            <a:lvl1pPr algn="r">
              <a:defRPr>
                <a:solidFill>
                  <a:schemeClr val="bg1">
                    <a:lumMod val="50000"/>
                  </a:schemeClr>
                </a:solidFill>
              </a:defRPr>
            </a:lvl1pPr>
            <a:lvl2pPr algn="r">
              <a:defRPr>
                <a:solidFill>
                  <a:schemeClr val="bg1">
                    <a:lumMod val="50000"/>
                  </a:schemeClr>
                </a:solidFill>
              </a:defRPr>
            </a:lvl2pPr>
            <a:lvl3pPr algn="r">
              <a:defRPr>
                <a:solidFill>
                  <a:schemeClr val="bg1">
                    <a:lumMod val="50000"/>
                  </a:schemeClr>
                </a:solidFill>
              </a:defRPr>
            </a:lvl3pPr>
            <a:lvl4pPr algn="r">
              <a:defRPr>
                <a:solidFill>
                  <a:schemeClr val="bg1">
                    <a:lumMod val="50000"/>
                  </a:schemeClr>
                </a:solidFill>
              </a:defRPr>
            </a:lvl4pPr>
            <a:lvl5pPr algn="r">
              <a:defRPr>
                <a:solidFill>
                  <a:schemeClr val="bg1">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395529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839359-70DB-7BE8-02B0-B98773E73399}"/>
              </a:ext>
            </a:extLst>
          </p:cNvPr>
          <p:cNvSpPr/>
          <p:nvPr userDrawn="1"/>
        </p:nvSpPr>
        <p:spPr>
          <a:xfrm>
            <a:off x="0" y="0"/>
            <a:ext cx="8770513" cy="6858000"/>
          </a:xfrm>
          <a:prstGeom prst="rect">
            <a:avLst/>
          </a:prstGeom>
          <a:gradFill>
            <a:gsLst>
              <a:gs pos="25000">
                <a:schemeClr val="bg1"/>
              </a:gs>
              <a:gs pos="100000">
                <a:schemeClr val="bg1">
                  <a:alpha val="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5674216"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5674216" cy="4351338"/>
          </a:xfrm>
        </p:spPr>
        <p:txBody>
          <a:bodyPr/>
          <a:lstStyle>
            <a:lvl1pPr>
              <a:defRPr>
                <a:solidFill>
                  <a:schemeClr val="bg1">
                    <a:lumMod val="50000"/>
                  </a:schemeClr>
                </a:solidFill>
              </a:defRPr>
            </a:lvl1pPr>
            <a:lvl2pPr>
              <a:defRPr>
                <a:solidFill>
                  <a:schemeClr val="bg1">
                    <a:lumMod val="50000"/>
                  </a:schemeClr>
                </a:solidFill>
              </a:defRPr>
            </a:lvl2pPr>
            <a:lvl3pPr>
              <a:defRPr>
                <a:solidFill>
                  <a:schemeClr val="bg1">
                    <a:lumMod val="50000"/>
                  </a:schemeClr>
                </a:solidFill>
              </a:defRPr>
            </a:lvl3pPr>
            <a:lvl4pPr>
              <a:defRPr>
                <a:solidFill>
                  <a:schemeClr val="bg1">
                    <a:lumMod val="50000"/>
                  </a:schemeClr>
                </a:solidFill>
              </a:defRPr>
            </a:lvl4pPr>
            <a:lvl5pPr>
              <a:defRPr>
                <a:solidFill>
                  <a:schemeClr val="bg1">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29404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495B6B9-C34E-9219-1A61-98AFB62FDA1A}"/>
              </a:ext>
            </a:extLst>
          </p:cNvPr>
          <p:cNvSpPr/>
          <p:nvPr userDrawn="1"/>
        </p:nvSpPr>
        <p:spPr>
          <a:xfrm rot="10800000">
            <a:off x="3421487" y="0"/>
            <a:ext cx="8770513" cy="6858000"/>
          </a:xfrm>
          <a:prstGeom prst="rect">
            <a:avLst/>
          </a:prstGeom>
          <a:gradFill>
            <a:gsLst>
              <a:gs pos="25000">
                <a:schemeClr val="bg1"/>
              </a:gs>
              <a:gs pos="100000">
                <a:schemeClr val="bg1">
                  <a:alpha val="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5692462" y="2478193"/>
            <a:ext cx="5661338" cy="1901614"/>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5692462" y="4406795"/>
            <a:ext cx="5661338" cy="632663"/>
          </a:xfrm>
        </p:spPr>
        <p:txBody>
          <a:bodyPr/>
          <a:lstStyle>
            <a:lvl1pPr marL="0" indent="0" algn="r">
              <a:buNone/>
              <a:defRPr sz="24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941832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3AE248-506E-79A1-CB76-F24493690586}"/>
              </a:ext>
            </a:extLst>
          </p:cNvPr>
          <p:cNvSpPr/>
          <p:nvPr userDrawn="1"/>
        </p:nvSpPr>
        <p:spPr>
          <a:xfrm>
            <a:off x="0" y="0"/>
            <a:ext cx="8770513" cy="6858000"/>
          </a:xfrm>
          <a:prstGeom prst="rect">
            <a:avLst/>
          </a:prstGeom>
          <a:gradFill>
            <a:gsLst>
              <a:gs pos="22000">
                <a:schemeClr val="bg1"/>
              </a:gs>
              <a:gs pos="75000">
                <a:schemeClr val="bg1">
                  <a:alpha val="0"/>
                </a:schemeClr>
              </a:gs>
            </a:gsLst>
            <a:lin ang="198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1" y="890022"/>
            <a:ext cx="6631546" cy="1905718"/>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1" y="2956673"/>
            <a:ext cx="6631546" cy="807178"/>
          </a:xfrm>
        </p:spPr>
        <p:txBody>
          <a:bodyPr/>
          <a:lstStyle>
            <a:lvl1pPr marL="0" indent="0" algn="l">
              <a:buNone/>
              <a:defRPr sz="24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06611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272BA3-B6DA-CBD6-9003-75B275C536C4}"/>
              </a:ext>
            </a:extLst>
          </p:cNvPr>
          <p:cNvSpPr/>
          <p:nvPr userDrawn="1"/>
        </p:nvSpPr>
        <p:spPr>
          <a:xfrm rot="10800000">
            <a:off x="3421487" y="0"/>
            <a:ext cx="8770513" cy="6858000"/>
          </a:xfrm>
          <a:prstGeom prst="rect">
            <a:avLst/>
          </a:prstGeom>
          <a:gradFill>
            <a:gsLst>
              <a:gs pos="25000">
                <a:schemeClr val="bg1"/>
              </a:gs>
              <a:gs pos="100000">
                <a:schemeClr val="bg1">
                  <a:alpha val="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6096000" y="2861900"/>
            <a:ext cx="5257800" cy="1917246"/>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6096000" y="4806134"/>
            <a:ext cx="5257800" cy="894217"/>
          </a:xfrm>
        </p:spPr>
        <p:txBody>
          <a:bodyPr/>
          <a:lstStyle>
            <a:lvl1pPr marL="0" indent="0" algn="r">
              <a:buNone/>
              <a:defRPr sz="24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126677" y="745355"/>
            <a:ext cx="1333500" cy="1333500"/>
          </a:xfrm>
          <a:prstGeom prst="ellipse">
            <a:avLst/>
          </a:prstGeom>
          <a:solidFill>
            <a:schemeClr val="accent1">
              <a:lumMod val="20000"/>
              <a:lumOff val="8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651999" y="1028157"/>
            <a:ext cx="1701800" cy="228600"/>
          </a:xfrm>
          <a:noFill/>
        </p:spPr>
        <p:txBody>
          <a:bodyPr anchor="ctr">
            <a:noAutofit/>
          </a:bodyPr>
          <a:lstStyle>
            <a:lvl1pPr marL="0" indent="0" algn="l">
              <a:buNone/>
              <a:defRPr sz="1200">
                <a:solidFill>
                  <a:schemeClr val="bg1">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651999" y="1255490"/>
            <a:ext cx="1701800" cy="228600"/>
          </a:xfrm>
          <a:noFill/>
        </p:spPr>
        <p:txBody>
          <a:bodyPr anchor="ctr">
            <a:noAutofit/>
          </a:bodyPr>
          <a:lstStyle>
            <a:lvl1pPr marL="0" indent="0" algn="l">
              <a:buNone/>
              <a:defRPr sz="1200">
                <a:solidFill>
                  <a:schemeClr val="bg1">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651999" y="1482823"/>
            <a:ext cx="1701800" cy="228600"/>
          </a:xfrm>
          <a:noFill/>
        </p:spPr>
        <p:txBody>
          <a:bodyPr anchor="ctr">
            <a:noAutofit/>
          </a:bodyPr>
          <a:lstStyle>
            <a:lvl1pPr marL="0" indent="0" algn="l">
              <a:buNone/>
              <a:defRPr sz="1200">
                <a:solidFill>
                  <a:schemeClr val="bg1">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767676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2"/>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tx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grpSp>
        <p:nvGrpSpPr>
          <p:cNvPr id="2" name="Group 1">
            <a:extLst>
              <a:ext uri="{FF2B5EF4-FFF2-40B4-BE49-F238E27FC236}">
                <a16:creationId xmlns:a16="http://schemas.microsoft.com/office/drawing/2014/main" id="{B3EB5F3B-07D6-987A-83F3-77AA6CE35EA6}"/>
              </a:ext>
            </a:extLst>
          </p:cNvPr>
          <p:cNvGrpSpPr/>
          <p:nvPr userDrawn="1"/>
        </p:nvGrpSpPr>
        <p:grpSpPr>
          <a:xfrm>
            <a:off x="838199" y="1830763"/>
            <a:ext cx="10515601" cy="1741127"/>
            <a:chOff x="838199" y="1830763"/>
            <a:chExt cx="10515601" cy="1741127"/>
          </a:xfrm>
        </p:grpSpPr>
        <p:sp>
          <p:nvSpPr>
            <p:cNvPr id="3" name="Rectangle 2">
              <a:extLst>
                <a:ext uri="{FF2B5EF4-FFF2-40B4-BE49-F238E27FC236}">
                  <a16:creationId xmlns:a16="http://schemas.microsoft.com/office/drawing/2014/main" id="{83FE5719-4643-BC08-9A1D-207EC889FB5F}"/>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 name="Rectangle 3">
              <a:extLst>
                <a:ext uri="{FF2B5EF4-FFF2-40B4-BE49-F238E27FC236}">
                  <a16:creationId xmlns:a16="http://schemas.microsoft.com/office/drawing/2014/main" id="{F96A451C-6E32-20E6-E1AE-B84CE112D24C}"/>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 name="Rectangle 4">
              <a:extLst>
                <a:ext uri="{FF2B5EF4-FFF2-40B4-BE49-F238E27FC236}">
                  <a16:creationId xmlns:a16="http://schemas.microsoft.com/office/drawing/2014/main" id="{8174EEC4-725F-F79E-C571-0EFC83CEE6BF}"/>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 name="Rectangle 5">
              <a:extLst>
                <a:ext uri="{FF2B5EF4-FFF2-40B4-BE49-F238E27FC236}">
                  <a16:creationId xmlns:a16="http://schemas.microsoft.com/office/drawing/2014/main" id="{E40288EC-1F91-3B8A-51B0-0F549384077B}"/>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 name="Rectangle 6">
              <a:extLst>
                <a:ext uri="{FF2B5EF4-FFF2-40B4-BE49-F238E27FC236}">
                  <a16:creationId xmlns:a16="http://schemas.microsoft.com/office/drawing/2014/main" id="{F062B4F8-A5AA-9570-7094-D69F07FE3476}"/>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 name="Rectangle 7">
              <a:extLst>
                <a:ext uri="{FF2B5EF4-FFF2-40B4-BE49-F238E27FC236}">
                  <a16:creationId xmlns:a16="http://schemas.microsoft.com/office/drawing/2014/main" id="{FD7DCC1C-5A23-2EA8-AF0E-964D223728D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 name="Rectangle 8">
              <a:extLst>
                <a:ext uri="{FF2B5EF4-FFF2-40B4-BE49-F238E27FC236}">
                  <a16:creationId xmlns:a16="http://schemas.microsoft.com/office/drawing/2014/main" id="{AC1B91F5-6BA2-92B0-2104-2D872A99EE10}"/>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 name="Rectangle 9">
              <a:extLst>
                <a:ext uri="{FF2B5EF4-FFF2-40B4-BE49-F238E27FC236}">
                  <a16:creationId xmlns:a16="http://schemas.microsoft.com/office/drawing/2014/main" id="{1763618A-B7E5-9ADB-49A0-281E39DC921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 name="Rectangle 10">
              <a:extLst>
                <a:ext uri="{FF2B5EF4-FFF2-40B4-BE49-F238E27FC236}">
                  <a16:creationId xmlns:a16="http://schemas.microsoft.com/office/drawing/2014/main" id="{8DFAF5FC-0CC3-C50B-DEAF-CBE245043C20}"/>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 name="Rectangle 12">
              <a:extLst>
                <a:ext uri="{FF2B5EF4-FFF2-40B4-BE49-F238E27FC236}">
                  <a16:creationId xmlns:a16="http://schemas.microsoft.com/office/drawing/2014/main" id="{088592DA-F40C-ADE6-FA4B-A9F6A884D4BB}"/>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 name="Rectangle 13">
              <a:extLst>
                <a:ext uri="{FF2B5EF4-FFF2-40B4-BE49-F238E27FC236}">
                  <a16:creationId xmlns:a16="http://schemas.microsoft.com/office/drawing/2014/main" id="{3BAA839F-1132-74BD-8482-EF0FC3D274F2}"/>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 name="Rectangle 14">
              <a:extLst>
                <a:ext uri="{FF2B5EF4-FFF2-40B4-BE49-F238E27FC236}">
                  <a16:creationId xmlns:a16="http://schemas.microsoft.com/office/drawing/2014/main" id="{4DC5A100-5BAB-C033-5030-4BB54BAC1B70}"/>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 name="Rectangle 15">
              <a:extLst>
                <a:ext uri="{FF2B5EF4-FFF2-40B4-BE49-F238E27FC236}">
                  <a16:creationId xmlns:a16="http://schemas.microsoft.com/office/drawing/2014/main" id="{C2D11245-FEDE-132A-FDEA-878C10C6E58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 name="Rectangle 16">
              <a:extLst>
                <a:ext uri="{FF2B5EF4-FFF2-40B4-BE49-F238E27FC236}">
                  <a16:creationId xmlns:a16="http://schemas.microsoft.com/office/drawing/2014/main" id="{B4147983-1EFF-9822-CF9D-CA8B0AC52A2D}"/>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 name="Rectangle 17">
              <a:extLst>
                <a:ext uri="{FF2B5EF4-FFF2-40B4-BE49-F238E27FC236}">
                  <a16:creationId xmlns:a16="http://schemas.microsoft.com/office/drawing/2014/main" id="{60A461E6-53CB-9FEC-F790-FDA76F9E84B7}"/>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 name="Rectangle 18">
              <a:extLst>
                <a:ext uri="{FF2B5EF4-FFF2-40B4-BE49-F238E27FC236}">
                  <a16:creationId xmlns:a16="http://schemas.microsoft.com/office/drawing/2014/main" id="{B6FE9E42-E99F-5208-087E-B1EADFF5E144}"/>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 name="Rectangle 19">
              <a:extLst>
                <a:ext uri="{FF2B5EF4-FFF2-40B4-BE49-F238E27FC236}">
                  <a16:creationId xmlns:a16="http://schemas.microsoft.com/office/drawing/2014/main" id="{4112B60F-03BA-B953-84BA-2FF01C1422EC}"/>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 name="Rectangle 20">
              <a:extLst>
                <a:ext uri="{FF2B5EF4-FFF2-40B4-BE49-F238E27FC236}">
                  <a16:creationId xmlns:a16="http://schemas.microsoft.com/office/drawing/2014/main" id="{79F816CD-CDC8-D28E-3C10-8FC72CAD1666}"/>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 name="Rectangle 21">
              <a:extLst>
                <a:ext uri="{FF2B5EF4-FFF2-40B4-BE49-F238E27FC236}">
                  <a16:creationId xmlns:a16="http://schemas.microsoft.com/office/drawing/2014/main" id="{E39B8DDC-08F5-6A3A-4359-002B76930DA6}"/>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 name="Rectangle 22">
              <a:extLst>
                <a:ext uri="{FF2B5EF4-FFF2-40B4-BE49-F238E27FC236}">
                  <a16:creationId xmlns:a16="http://schemas.microsoft.com/office/drawing/2014/main" id="{59ED2822-9A18-64E3-1F66-545C3ACD92C5}"/>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 name="Rectangle 23">
              <a:extLst>
                <a:ext uri="{FF2B5EF4-FFF2-40B4-BE49-F238E27FC236}">
                  <a16:creationId xmlns:a16="http://schemas.microsoft.com/office/drawing/2014/main" id="{1EF5983C-E8F7-0B1B-A3F5-BD15E0D90739}"/>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5" name="Rectangle 24">
              <a:extLst>
                <a:ext uri="{FF2B5EF4-FFF2-40B4-BE49-F238E27FC236}">
                  <a16:creationId xmlns:a16="http://schemas.microsoft.com/office/drawing/2014/main" id="{2D1F6F17-B9D2-2136-1495-21AFF1FAA25C}"/>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6" name="Rectangle 25">
              <a:extLst>
                <a:ext uri="{FF2B5EF4-FFF2-40B4-BE49-F238E27FC236}">
                  <a16:creationId xmlns:a16="http://schemas.microsoft.com/office/drawing/2014/main" id="{71E71467-50DA-CBE8-1795-0AFF5546B35B}"/>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7" name="Rectangle 26">
              <a:extLst>
                <a:ext uri="{FF2B5EF4-FFF2-40B4-BE49-F238E27FC236}">
                  <a16:creationId xmlns:a16="http://schemas.microsoft.com/office/drawing/2014/main" id="{757F11DB-3813-32FE-5E52-EC5E31F9D042}"/>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8" name="Rectangle 27">
              <a:extLst>
                <a:ext uri="{FF2B5EF4-FFF2-40B4-BE49-F238E27FC236}">
                  <a16:creationId xmlns:a16="http://schemas.microsoft.com/office/drawing/2014/main" id="{39DEC3B4-7135-2B8C-4A25-D5B074CAF7F4}"/>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9" name="Rectangle 28">
              <a:extLst>
                <a:ext uri="{FF2B5EF4-FFF2-40B4-BE49-F238E27FC236}">
                  <a16:creationId xmlns:a16="http://schemas.microsoft.com/office/drawing/2014/main" id="{891B5094-BF4F-F5D9-D706-663E5066EFB0}"/>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0" name="Rectangle 29">
              <a:extLst>
                <a:ext uri="{FF2B5EF4-FFF2-40B4-BE49-F238E27FC236}">
                  <a16:creationId xmlns:a16="http://schemas.microsoft.com/office/drawing/2014/main" id="{FB05EE87-2C05-3929-1B0D-81721083A491}"/>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1" name="Rectangle 30">
              <a:extLst>
                <a:ext uri="{FF2B5EF4-FFF2-40B4-BE49-F238E27FC236}">
                  <a16:creationId xmlns:a16="http://schemas.microsoft.com/office/drawing/2014/main" id="{586BB421-3B17-0D2C-82D7-2F5C1E94B58D}"/>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2" name="Rectangle 31">
              <a:extLst>
                <a:ext uri="{FF2B5EF4-FFF2-40B4-BE49-F238E27FC236}">
                  <a16:creationId xmlns:a16="http://schemas.microsoft.com/office/drawing/2014/main" id="{B8279E39-3ADF-6351-0503-E17467E9CFDC}"/>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3" name="Rectangle 32">
              <a:extLst>
                <a:ext uri="{FF2B5EF4-FFF2-40B4-BE49-F238E27FC236}">
                  <a16:creationId xmlns:a16="http://schemas.microsoft.com/office/drawing/2014/main" id="{F6A43882-74BB-1FE0-462A-40B8415600BF}"/>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4" name="Rectangle 33">
              <a:extLst>
                <a:ext uri="{FF2B5EF4-FFF2-40B4-BE49-F238E27FC236}">
                  <a16:creationId xmlns:a16="http://schemas.microsoft.com/office/drawing/2014/main" id="{10543546-54D6-3431-0564-5902E8DB1C4A}"/>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5" name="Rectangle 34">
              <a:extLst>
                <a:ext uri="{FF2B5EF4-FFF2-40B4-BE49-F238E27FC236}">
                  <a16:creationId xmlns:a16="http://schemas.microsoft.com/office/drawing/2014/main" id="{C771CF00-E559-4939-0C5C-6029706B0520}"/>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6" name="Rectangle 35">
              <a:extLst>
                <a:ext uri="{FF2B5EF4-FFF2-40B4-BE49-F238E27FC236}">
                  <a16:creationId xmlns:a16="http://schemas.microsoft.com/office/drawing/2014/main" id="{F3C16F5D-C6E3-9B6E-D1B6-F62614C35D92}"/>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7" name="Rectangle 36">
              <a:extLst>
                <a:ext uri="{FF2B5EF4-FFF2-40B4-BE49-F238E27FC236}">
                  <a16:creationId xmlns:a16="http://schemas.microsoft.com/office/drawing/2014/main" id="{1EF4D112-CB01-CF59-8430-F75F80781378}"/>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8" name="Rectangle 37">
              <a:extLst>
                <a:ext uri="{FF2B5EF4-FFF2-40B4-BE49-F238E27FC236}">
                  <a16:creationId xmlns:a16="http://schemas.microsoft.com/office/drawing/2014/main" id="{9A17DA56-0D92-3BC3-EF85-C1DF0D423551}"/>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9" name="Rectangle 38">
              <a:extLst>
                <a:ext uri="{FF2B5EF4-FFF2-40B4-BE49-F238E27FC236}">
                  <a16:creationId xmlns:a16="http://schemas.microsoft.com/office/drawing/2014/main" id="{BB951B11-1CD3-F9D9-C2EE-A5CD4511AC24}"/>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0" name="Rectangle 39">
              <a:extLst>
                <a:ext uri="{FF2B5EF4-FFF2-40B4-BE49-F238E27FC236}">
                  <a16:creationId xmlns:a16="http://schemas.microsoft.com/office/drawing/2014/main" id="{69B7E692-B05C-1A0A-C151-EE1F5F07128D}"/>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1" name="Rectangle 40">
              <a:extLst>
                <a:ext uri="{FF2B5EF4-FFF2-40B4-BE49-F238E27FC236}">
                  <a16:creationId xmlns:a16="http://schemas.microsoft.com/office/drawing/2014/main" id="{FBA3B5A1-9A40-0262-A535-5CB9A05890E3}"/>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2" name="Rectangle 41">
              <a:extLst>
                <a:ext uri="{FF2B5EF4-FFF2-40B4-BE49-F238E27FC236}">
                  <a16:creationId xmlns:a16="http://schemas.microsoft.com/office/drawing/2014/main" id="{7EE6076E-90FB-6C65-6F2B-F38FE88C66C0}"/>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3" name="Rectangle 42">
              <a:extLst>
                <a:ext uri="{FF2B5EF4-FFF2-40B4-BE49-F238E27FC236}">
                  <a16:creationId xmlns:a16="http://schemas.microsoft.com/office/drawing/2014/main" id="{8B8C860C-977E-6A29-15BD-E059910AF1EC}"/>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4" name="Rectangle 43">
              <a:extLst>
                <a:ext uri="{FF2B5EF4-FFF2-40B4-BE49-F238E27FC236}">
                  <a16:creationId xmlns:a16="http://schemas.microsoft.com/office/drawing/2014/main" id="{6E2C8704-577B-AC09-8779-77CF0742484F}"/>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5" name="Rectangle 44">
              <a:extLst>
                <a:ext uri="{FF2B5EF4-FFF2-40B4-BE49-F238E27FC236}">
                  <a16:creationId xmlns:a16="http://schemas.microsoft.com/office/drawing/2014/main" id="{BF81E068-A250-68DE-5DF6-F3FCFCFCF007}"/>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6" name="Rectangle 45">
              <a:extLst>
                <a:ext uri="{FF2B5EF4-FFF2-40B4-BE49-F238E27FC236}">
                  <a16:creationId xmlns:a16="http://schemas.microsoft.com/office/drawing/2014/main" id="{4DF3818F-2640-2ED7-961A-951EA316185A}"/>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7" name="Rectangle 46">
              <a:extLst>
                <a:ext uri="{FF2B5EF4-FFF2-40B4-BE49-F238E27FC236}">
                  <a16:creationId xmlns:a16="http://schemas.microsoft.com/office/drawing/2014/main" id="{0029EB4D-25A7-CA3E-732A-596BEBD7587E}"/>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8" name="Rectangle 47">
              <a:extLst>
                <a:ext uri="{FF2B5EF4-FFF2-40B4-BE49-F238E27FC236}">
                  <a16:creationId xmlns:a16="http://schemas.microsoft.com/office/drawing/2014/main" id="{C93E102F-E6DF-6C99-DBFF-9B228588E809}"/>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9" name="Rectangle 48">
              <a:extLst>
                <a:ext uri="{FF2B5EF4-FFF2-40B4-BE49-F238E27FC236}">
                  <a16:creationId xmlns:a16="http://schemas.microsoft.com/office/drawing/2014/main" id="{03268F72-310D-35B7-FFF9-EA12A9C07D4C}"/>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50" name="Rectangle 49">
              <a:extLst>
                <a:ext uri="{FF2B5EF4-FFF2-40B4-BE49-F238E27FC236}">
                  <a16:creationId xmlns:a16="http://schemas.microsoft.com/office/drawing/2014/main" id="{61733CEC-58B4-7E00-3A98-B110F7B7436D}"/>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1" name="Rectangle 50">
              <a:extLst>
                <a:ext uri="{FF2B5EF4-FFF2-40B4-BE49-F238E27FC236}">
                  <a16:creationId xmlns:a16="http://schemas.microsoft.com/office/drawing/2014/main" id="{2C37928F-4A45-4542-D712-6682D9D7BCA9}"/>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2" name="Rectangle 51">
              <a:extLst>
                <a:ext uri="{FF2B5EF4-FFF2-40B4-BE49-F238E27FC236}">
                  <a16:creationId xmlns:a16="http://schemas.microsoft.com/office/drawing/2014/main" id="{59F2A479-EAEE-483D-0349-54259FACE244}"/>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3" name="Rectangle 52">
              <a:extLst>
                <a:ext uri="{FF2B5EF4-FFF2-40B4-BE49-F238E27FC236}">
                  <a16:creationId xmlns:a16="http://schemas.microsoft.com/office/drawing/2014/main" id="{9B63B982-726E-ED4E-C0B6-179C216931EA}"/>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4" name="Rectangle 53">
              <a:extLst>
                <a:ext uri="{FF2B5EF4-FFF2-40B4-BE49-F238E27FC236}">
                  <a16:creationId xmlns:a16="http://schemas.microsoft.com/office/drawing/2014/main" id="{8661538D-30AA-04AD-F978-748F557FE1F1}"/>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5" name="Rectangle 54">
              <a:extLst>
                <a:ext uri="{FF2B5EF4-FFF2-40B4-BE49-F238E27FC236}">
                  <a16:creationId xmlns:a16="http://schemas.microsoft.com/office/drawing/2014/main" id="{58A4C24E-24F5-8A11-88B6-256D8C15FC24}"/>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6" name="Rectangle 55">
              <a:extLst>
                <a:ext uri="{FF2B5EF4-FFF2-40B4-BE49-F238E27FC236}">
                  <a16:creationId xmlns:a16="http://schemas.microsoft.com/office/drawing/2014/main" id="{EAF3B72E-5CBE-03F9-0459-0E5C5796F8EE}"/>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7" name="Rectangle 56">
              <a:extLst>
                <a:ext uri="{FF2B5EF4-FFF2-40B4-BE49-F238E27FC236}">
                  <a16:creationId xmlns:a16="http://schemas.microsoft.com/office/drawing/2014/main" id="{1D009624-22D5-0C56-BB39-1BCED26EBBA2}"/>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8" name="Rectangle 57">
              <a:extLst>
                <a:ext uri="{FF2B5EF4-FFF2-40B4-BE49-F238E27FC236}">
                  <a16:creationId xmlns:a16="http://schemas.microsoft.com/office/drawing/2014/main" id="{44DC666F-8B9C-DDC7-2890-A13ADD7D77BF}"/>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9" name="Rectangle 58">
              <a:extLst>
                <a:ext uri="{FF2B5EF4-FFF2-40B4-BE49-F238E27FC236}">
                  <a16:creationId xmlns:a16="http://schemas.microsoft.com/office/drawing/2014/main" id="{8B9476D3-29E0-1B9B-6162-71EC536E4E4D}"/>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0" name="Rectangle 59">
              <a:extLst>
                <a:ext uri="{FF2B5EF4-FFF2-40B4-BE49-F238E27FC236}">
                  <a16:creationId xmlns:a16="http://schemas.microsoft.com/office/drawing/2014/main" id="{73FAAF00-AF83-EAAF-4C0D-14B6A13A09B3}"/>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1" name="Rectangle 60">
              <a:extLst>
                <a:ext uri="{FF2B5EF4-FFF2-40B4-BE49-F238E27FC236}">
                  <a16:creationId xmlns:a16="http://schemas.microsoft.com/office/drawing/2014/main" id="{8AC465FF-C7B6-0AA2-847B-C8E238247C13}"/>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2" name="Rectangle 61">
              <a:extLst>
                <a:ext uri="{FF2B5EF4-FFF2-40B4-BE49-F238E27FC236}">
                  <a16:creationId xmlns:a16="http://schemas.microsoft.com/office/drawing/2014/main" id="{46B47C9C-5346-80A8-C75F-95BBA94AE4D4}"/>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3" name="Rectangle 62">
              <a:extLst>
                <a:ext uri="{FF2B5EF4-FFF2-40B4-BE49-F238E27FC236}">
                  <a16:creationId xmlns:a16="http://schemas.microsoft.com/office/drawing/2014/main" id="{DF576974-50D2-9663-0A46-4A98FEB2D968}"/>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2313759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4309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solidFill>
              </a:defRPr>
            </a:lvl1pPr>
          </a:lstStyle>
          <a:p>
            <a:fld id="{672B7600-67E3-4D97-B453-880E2742B982}" type="slidenum">
              <a:rPr lang="en-US" smtClean="0"/>
              <a:pPr/>
              <a:t>‹#›</a:t>
            </a:fld>
            <a:endParaRPr lang="en-US"/>
          </a:p>
        </p:txBody>
      </p:sp>
      <p:grpSp>
        <p:nvGrpSpPr>
          <p:cNvPr id="12" name="Group 11">
            <a:extLst>
              <a:ext uri="{FF2B5EF4-FFF2-40B4-BE49-F238E27FC236}">
                <a16:creationId xmlns:a16="http://schemas.microsoft.com/office/drawing/2014/main" id="{EC6227D8-43D1-6F59-2F4A-0D164ABB46E9}"/>
              </a:ext>
            </a:extLst>
          </p:cNvPr>
          <p:cNvGrpSpPr/>
          <p:nvPr userDrawn="1"/>
        </p:nvGrpSpPr>
        <p:grpSpPr>
          <a:xfrm>
            <a:off x="12313760" y="-58780"/>
            <a:ext cx="1738741" cy="604829"/>
            <a:chOff x="-1808527" y="-16654"/>
            <a:chExt cx="1738741" cy="604829"/>
          </a:xfrm>
        </p:grpSpPr>
        <p:grpSp>
          <p:nvGrpSpPr>
            <p:cNvPr id="13" name="Group 12">
              <a:extLst>
                <a:ext uri="{FF2B5EF4-FFF2-40B4-BE49-F238E27FC236}">
                  <a16:creationId xmlns:a16="http://schemas.microsoft.com/office/drawing/2014/main" id="{9EBB6DAD-2D19-22D8-D325-48E4C06483B5}"/>
                </a:ext>
              </a:extLst>
            </p:cNvPr>
            <p:cNvGrpSpPr/>
            <p:nvPr userDrawn="1"/>
          </p:nvGrpSpPr>
          <p:grpSpPr>
            <a:xfrm>
              <a:off x="-1808527" y="-16654"/>
              <a:ext cx="1738741" cy="604829"/>
              <a:chOff x="-2250002" y="21447"/>
              <a:chExt cx="1738741" cy="604829"/>
            </a:xfrm>
          </p:grpSpPr>
          <p:sp>
            <p:nvSpPr>
              <p:cNvPr id="17" name="TextBox 16">
                <a:extLst>
                  <a:ext uri="{FF2B5EF4-FFF2-40B4-BE49-F238E27FC236}">
                    <a16:creationId xmlns:a16="http://schemas.microsoft.com/office/drawing/2014/main" id="{536D113A-7098-A8F6-B512-65A2C270E5E6}"/>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8" name="TextBox 17">
                <a:extLst>
                  <a:ext uri="{FF2B5EF4-FFF2-40B4-BE49-F238E27FC236}">
                    <a16:creationId xmlns:a16="http://schemas.microsoft.com/office/drawing/2014/main" id="{C5719C4B-3A81-8B41-8764-1C3140D61E35}"/>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4" name="Group 13">
              <a:extLst>
                <a:ext uri="{FF2B5EF4-FFF2-40B4-BE49-F238E27FC236}">
                  <a16:creationId xmlns:a16="http://schemas.microsoft.com/office/drawing/2014/main" id="{8EDA781C-C3C8-7FD2-064A-A45FF95D5ADA}"/>
                </a:ext>
              </a:extLst>
            </p:cNvPr>
            <p:cNvGrpSpPr/>
            <p:nvPr userDrawn="1"/>
          </p:nvGrpSpPr>
          <p:grpSpPr>
            <a:xfrm>
              <a:off x="-1719071" y="218885"/>
              <a:ext cx="1547194" cy="159662"/>
              <a:chOff x="757647" y="1021854"/>
              <a:chExt cx="5325710" cy="549583"/>
            </a:xfrm>
          </p:grpSpPr>
          <p:sp>
            <p:nvSpPr>
              <p:cNvPr id="15" name="Shape">
                <a:extLst>
                  <a:ext uri="{FF2B5EF4-FFF2-40B4-BE49-F238E27FC236}">
                    <a16:creationId xmlns:a16="http://schemas.microsoft.com/office/drawing/2014/main" id="{BBF8DDDE-4715-C721-EDD6-8276B9CABDCB}"/>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E99CA6D1-85DC-6862-DE31-B41118799088}"/>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9" name="Rectangle 18">
            <a:extLst>
              <a:ext uri="{FF2B5EF4-FFF2-40B4-BE49-F238E27FC236}">
                <a16:creationId xmlns:a16="http://schemas.microsoft.com/office/drawing/2014/main" id="{4A91C07A-C5D1-A62E-D0BE-111C373A12B2}"/>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378564630"/>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Lst>
  <p:hf hdr="0"/>
  <p:txStyles>
    <p:titleStyle>
      <a:lvl1pPr algn="l" defTabSz="914400" rtl="0" eaLnBrk="1" latinLnBrk="0" hangingPunct="1">
        <a:lnSpc>
          <a:spcPct val="90000"/>
        </a:lnSpc>
        <a:spcBef>
          <a:spcPct val="0"/>
        </a:spcBef>
        <a:buNone/>
        <a:defRPr sz="4400" b="1" kern="1200">
          <a:solidFill>
            <a:schemeClr val="tx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A58A193-B1C8-E416-32F0-514595506435}"/>
              </a:ext>
            </a:extLst>
          </p:cNvPr>
          <p:cNvSpPr/>
          <p:nvPr/>
        </p:nvSpPr>
        <p:spPr>
          <a:xfrm>
            <a:off x="0" y="2198524"/>
            <a:ext cx="12192000" cy="2580740"/>
          </a:xfrm>
          <a:prstGeom prst="rect">
            <a:avLst/>
          </a:prstGeom>
          <a:gradFill>
            <a:gsLst>
              <a:gs pos="0">
                <a:schemeClr val="bg1"/>
              </a:gs>
              <a:gs pos="94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23533981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992C68-16F1-F63F-4550-86E1364D83C3}"/>
              </a:ext>
            </a:extLst>
          </p:cNvPr>
          <p:cNvSpPr/>
          <p:nvPr/>
        </p:nvSpPr>
        <p:spPr>
          <a:xfrm rot="10800000">
            <a:off x="0" y="365124"/>
            <a:ext cx="12192000" cy="1110107"/>
          </a:xfrm>
          <a:prstGeom prst="rect">
            <a:avLst/>
          </a:prstGeom>
          <a:gradFill>
            <a:gsLst>
              <a:gs pos="0">
                <a:schemeClr val="bg1"/>
              </a:gs>
              <a:gs pos="94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17406D"/>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5154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85B2325-341A-F241-9005-9FD9511AE207}"/>
              </a:ext>
            </a:extLst>
          </p:cNvPr>
          <p:cNvSpPr/>
          <p:nvPr/>
        </p:nvSpPr>
        <p:spPr>
          <a:xfrm>
            <a:off x="0" y="365124"/>
            <a:ext cx="12192000" cy="1110107"/>
          </a:xfrm>
          <a:prstGeom prst="rect">
            <a:avLst/>
          </a:prstGeom>
          <a:gradFill>
            <a:gsLst>
              <a:gs pos="0">
                <a:schemeClr val="bg1"/>
              </a:gs>
              <a:gs pos="94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17406D"/>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4766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4C3A5A-B0E7-8568-B105-3BE2F2312E06}"/>
              </a:ext>
            </a:extLst>
          </p:cNvPr>
          <p:cNvSpPr/>
          <p:nvPr/>
        </p:nvSpPr>
        <p:spPr>
          <a:xfrm rot="10800000">
            <a:off x="0" y="2451205"/>
            <a:ext cx="12192000" cy="2588252"/>
          </a:xfrm>
          <a:prstGeom prst="rect">
            <a:avLst/>
          </a:prstGeom>
          <a:gradFill>
            <a:gsLst>
              <a:gs pos="0">
                <a:schemeClr val="bg1"/>
              </a:gs>
              <a:gs pos="94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17406D"/>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9065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35FCB5A-FB55-5066-E51A-A5827AE0CCB4}"/>
              </a:ext>
            </a:extLst>
          </p:cNvPr>
          <p:cNvSpPr/>
          <p:nvPr/>
        </p:nvSpPr>
        <p:spPr>
          <a:xfrm>
            <a:off x="0" y="1470258"/>
            <a:ext cx="12192000" cy="2354553"/>
          </a:xfrm>
          <a:prstGeom prst="rect">
            <a:avLst/>
          </a:prstGeom>
          <a:gradFill>
            <a:gsLst>
              <a:gs pos="0">
                <a:schemeClr val="bg1"/>
              </a:gs>
              <a:gs pos="94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17406D"/>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301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B0EC53-36AE-05CE-6081-DA731C027B1E}"/>
              </a:ext>
            </a:extLst>
          </p:cNvPr>
          <p:cNvSpPr/>
          <p:nvPr/>
        </p:nvSpPr>
        <p:spPr>
          <a:xfrm rot="10800000">
            <a:off x="0" y="3475290"/>
            <a:ext cx="12192000" cy="2354553"/>
          </a:xfrm>
          <a:prstGeom prst="rect">
            <a:avLst/>
          </a:prstGeom>
          <a:gradFill>
            <a:gsLst>
              <a:gs pos="0">
                <a:schemeClr val="bg1"/>
              </a:gs>
              <a:gs pos="94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17406D"/>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17406D"/>
              </a:solidFill>
              <a:effectLst/>
              <a:uLnTx/>
              <a:uFillTx/>
              <a:latin typeface="Calibri" panose="020F0502020204030204"/>
              <a:ea typeface="+mn-ea"/>
              <a:cs typeface="+mn-cs"/>
            </a:endParaRPr>
          </a:p>
        </p:txBody>
      </p:sp>
      <p:sp>
        <p:nvSpPr>
          <p:cNvPr id="7" name="Picture Placeholder 6">
            <a:extLst>
              <a:ext uri="{FF2B5EF4-FFF2-40B4-BE49-F238E27FC236}">
                <a16:creationId xmlns:a16="http://schemas.microsoft.com/office/drawing/2014/main" id="{7C233B5C-A4A7-92BE-E0D4-B458BA5C02F2}"/>
              </a:ext>
            </a:extLst>
          </p:cNvPr>
          <p:cNvSpPr>
            <a:spLocks noGrp="1"/>
          </p:cNvSpPr>
          <p:nvPr>
            <p:ph type="pic" sz="quarter" idx="13"/>
          </p:nvPr>
        </p:nvSpPr>
        <p:spPr>
          <a:solidFill>
            <a:schemeClr val="tx2"/>
          </a:solidFill>
        </p:spPr>
        <p:txBody>
          <a:bodyPr/>
          <a:lstStyle/>
          <a:p>
            <a:endParaRPr lang="en-US">
              <a:solidFill>
                <a:schemeClr val="bg1"/>
              </a:solidFill>
            </a:endParaRP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2780868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4294967295"/>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625411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59_T_PGO_Digital-Lattice.pptx" id="{DC4A0103-A7D8-4096-BE8E-8523561A1DFA}" vid="{AD9A7758-3F70-4165-994B-C3478F8A4CBC}"/>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59_T_PGO_Digital-Lattice.pptx" id="{DC4A0103-A7D8-4096-BE8E-8523561A1DFA}" vid="{B8110300-E4AF-42F6-9622-BD2B69D053D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290</TotalTime>
  <Words>356</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Lattice</dc:title>
  <dc:creator>Julien Barroche</dc:creator>
  <dc:description>© Copyright PresentationGo.com</dc:description>
  <cp:lastModifiedBy>Christophe Barroche</cp:lastModifiedBy>
  <cp:revision>7</cp:revision>
  <dcterms:created xsi:type="dcterms:W3CDTF">2024-03-24T23:32:28Z</dcterms:created>
  <dcterms:modified xsi:type="dcterms:W3CDTF">2024-04-26T22:53:27Z</dcterms:modified>
  <cp:category>Templates</cp:category>
</cp:coreProperties>
</file>