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62" r:id="rId2"/>
  </p:sldMasterIdLst>
  <p:notesMasterIdLst>
    <p:notesMasterId r:id="rId5"/>
  </p:notesMasterIdLst>
  <p:sldIdLst>
    <p:sldId id="261" r:id="rId3"/>
    <p:sldId id="257" r:id="rId4"/>
  </p:sldIdLst>
  <p:sldSz cx="9144000" cy="6858000" type="letter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33"/>
    <a:srgbClr val="BDCF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38"/>
    <p:restoredTop sz="94762"/>
  </p:normalViewPr>
  <p:slideViewPr>
    <p:cSldViewPr snapToGrid="0">
      <p:cViewPr varScale="1">
        <p:scale>
          <a:sx n="99" d="100"/>
          <a:sy n="99" d="100"/>
        </p:scale>
        <p:origin x="35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51DACA-0783-7949-BC99-D1CE742521E8}" type="datetimeFigureOut">
              <a:rPr lang="en-US" smtClean="0"/>
              <a:t>4/19/2024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1ACC18-1E65-914A-ADA0-02C6F794EF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771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1ACC18-1E65-914A-ADA0-02C6F794EFA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50169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 err="1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51ACC18-1E65-914A-ADA0-02C6F794EFA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25025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ertificate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2">
            <a:extLst>
              <a:ext uri="{FF2B5EF4-FFF2-40B4-BE49-F238E27FC236}">
                <a16:creationId xmlns:a16="http://schemas.microsoft.com/office/drawing/2014/main" id="{33870190-1D8F-02C8-BB52-6D8EECFEE16D}"/>
              </a:ext>
            </a:extLst>
          </p:cNvPr>
          <p:cNvSpPr/>
          <p:nvPr/>
        </p:nvSpPr>
        <p:spPr>
          <a:xfrm>
            <a:off x="4958430" y="2756706"/>
            <a:ext cx="4185570" cy="3460448"/>
          </a:xfrm>
          <a:custGeom>
            <a:avLst/>
            <a:gdLst>
              <a:gd name="connsiteX0" fmla="*/ 881760 w 881760"/>
              <a:gd name="connsiteY0" fmla="*/ 447836 h 729001"/>
              <a:gd name="connsiteX1" fmla="*/ 0 w 881760"/>
              <a:gd name="connsiteY1" fmla="*/ 729002 h 729001"/>
              <a:gd name="connsiteX2" fmla="*/ 0 w 881760"/>
              <a:gd name="connsiteY2" fmla="*/ 281166 h 729001"/>
              <a:gd name="connsiteX3" fmla="*/ 881760 w 881760"/>
              <a:gd name="connsiteY3" fmla="*/ 0 h 729001"/>
              <a:gd name="connsiteX4" fmla="*/ 881760 w 881760"/>
              <a:gd name="connsiteY4" fmla="*/ 447836 h 729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1760" h="729001">
                <a:moveTo>
                  <a:pt x="881760" y="447836"/>
                </a:moveTo>
                <a:lnTo>
                  <a:pt x="0" y="729002"/>
                </a:lnTo>
                <a:lnTo>
                  <a:pt x="0" y="281166"/>
                </a:lnTo>
                <a:lnTo>
                  <a:pt x="881760" y="0"/>
                </a:lnTo>
                <a:lnTo>
                  <a:pt x="881760" y="44783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5E3C6369-7372-22B6-E3BE-D786030C5153}"/>
              </a:ext>
            </a:extLst>
          </p:cNvPr>
          <p:cNvSpPr/>
          <p:nvPr/>
        </p:nvSpPr>
        <p:spPr>
          <a:xfrm>
            <a:off x="991385" y="4258330"/>
            <a:ext cx="8152615" cy="2599818"/>
          </a:xfrm>
          <a:custGeom>
            <a:avLst/>
            <a:gdLst>
              <a:gd name="connsiteX0" fmla="*/ 1717485 w 1717484"/>
              <a:gd name="connsiteY0" fmla="*/ 547696 h 547695"/>
              <a:gd name="connsiteX1" fmla="*/ 1717485 w 1717484"/>
              <a:gd name="connsiteY1" fmla="*/ 0 h 547695"/>
              <a:gd name="connsiteX2" fmla="*/ 0 w 1717484"/>
              <a:gd name="connsiteY2" fmla="*/ 547696 h 547695"/>
              <a:gd name="connsiteX3" fmla="*/ 1717485 w 1717484"/>
              <a:gd name="connsiteY3" fmla="*/ 547696 h 5476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7484" h="547695">
                <a:moveTo>
                  <a:pt x="1717485" y="547696"/>
                </a:moveTo>
                <a:lnTo>
                  <a:pt x="1717485" y="0"/>
                </a:lnTo>
                <a:lnTo>
                  <a:pt x="0" y="547696"/>
                </a:lnTo>
                <a:lnTo>
                  <a:pt x="1717485" y="547696"/>
                </a:lnTo>
                <a:close/>
              </a:path>
            </a:pathLst>
          </a:custGeom>
          <a:solidFill>
            <a:schemeClr val="accent2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9773E2D4-DF5E-02CC-6F6C-82E72151C2A9}"/>
              </a:ext>
            </a:extLst>
          </p:cNvPr>
          <p:cNvSpPr/>
          <p:nvPr/>
        </p:nvSpPr>
        <p:spPr>
          <a:xfrm>
            <a:off x="6093636" y="0"/>
            <a:ext cx="2558407" cy="6858148"/>
          </a:xfrm>
          <a:custGeom>
            <a:avLst/>
            <a:gdLst>
              <a:gd name="connsiteX0" fmla="*/ 538972 w 538971"/>
              <a:gd name="connsiteY0" fmla="*/ 379138 h 1444783"/>
              <a:gd name="connsiteX1" fmla="*/ 0 w 538971"/>
              <a:gd name="connsiteY1" fmla="*/ 552417 h 1444783"/>
              <a:gd name="connsiteX2" fmla="*/ 0 w 538971"/>
              <a:gd name="connsiteY2" fmla="*/ 0 h 1444783"/>
              <a:gd name="connsiteX3" fmla="*/ 538972 w 538971"/>
              <a:gd name="connsiteY3" fmla="*/ 0 h 1444783"/>
              <a:gd name="connsiteX4" fmla="*/ 538972 w 538971"/>
              <a:gd name="connsiteY4" fmla="*/ 379138 h 1444783"/>
              <a:gd name="connsiteX5" fmla="*/ 538972 w 538971"/>
              <a:gd name="connsiteY5" fmla="*/ 825321 h 1444783"/>
              <a:gd name="connsiteX6" fmla="*/ 0 w 538971"/>
              <a:gd name="connsiteY6" fmla="*/ 998600 h 1444783"/>
              <a:gd name="connsiteX7" fmla="*/ 0 w 538971"/>
              <a:gd name="connsiteY7" fmla="*/ 1444784 h 1444783"/>
              <a:gd name="connsiteX8" fmla="*/ 538972 w 538971"/>
              <a:gd name="connsiteY8" fmla="*/ 1444784 h 1444783"/>
              <a:gd name="connsiteX9" fmla="*/ 538972 w 538971"/>
              <a:gd name="connsiteY9" fmla="*/ 825085 h 1444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38971" h="1444783">
                <a:moveTo>
                  <a:pt x="538972" y="379138"/>
                </a:moveTo>
                <a:lnTo>
                  <a:pt x="0" y="552417"/>
                </a:lnTo>
                <a:lnTo>
                  <a:pt x="0" y="0"/>
                </a:lnTo>
                <a:lnTo>
                  <a:pt x="538972" y="0"/>
                </a:lnTo>
                <a:lnTo>
                  <a:pt x="538972" y="379138"/>
                </a:lnTo>
                <a:close/>
                <a:moveTo>
                  <a:pt x="538972" y="825321"/>
                </a:moveTo>
                <a:lnTo>
                  <a:pt x="0" y="998600"/>
                </a:lnTo>
                <a:lnTo>
                  <a:pt x="0" y="1444784"/>
                </a:lnTo>
                <a:lnTo>
                  <a:pt x="538972" y="1444784"/>
                </a:lnTo>
                <a:lnTo>
                  <a:pt x="538972" y="825085"/>
                </a:lnTo>
                <a:close/>
              </a:path>
            </a:pathLst>
          </a:custGeom>
          <a:solidFill>
            <a:schemeClr val="accent1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13076101-42C5-8377-EAF1-88AB29AA14AF}"/>
              </a:ext>
            </a:extLst>
          </p:cNvPr>
          <p:cNvSpPr>
            <a:spLocks noGrp="1"/>
          </p:cNvSpPr>
          <p:nvPr userDrawn="1">
            <p:ph idx="1"/>
          </p:nvPr>
        </p:nvSpPr>
        <p:spPr>
          <a:xfrm>
            <a:off x="6268719" y="4846320"/>
            <a:ext cx="2237391" cy="1693428"/>
          </a:xfrm>
        </p:spPr>
        <p:txBody>
          <a:bodyPr>
            <a:noAutofit/>
          </a:bodyPr>
          <a:lstStyle>
            <a:lvl1pPr marL="0" indent="0" algn="ctr">
              <a:lnSpc>
                <a:spcPct val="100000"/>
              </a:lnSpc>
              <a:buFontTx/>
              <a:buNone/>
              <a:defRPr sz="1600" b="0" i="0">
                <a:solidFill>
                  <a:schemeClr val="bg1"/>
                </a:solidFill>
                <a:latin typeface="Helvetica Light" panose="020B0403020202020204" pitchFamily="34" charset="0"/>
              </a:defRPr>
            </a:lvl1pPr>
            <a:lvl2pPr marL="457200" indent="0" algn="ctr">
              <a:lnSpc>
                <a:spcPct val="100000"/>
              </a:lnSpc>
              <a:buFontTx/>
              <a:buNone/>
              <a:defRPr sz="1400" b="0" i="0">
                <a:solidFill>
                  <a:schemeClr val="bg1"/>
                </a:solidFill>
                <a:latin typeface="Helvetica Light" panose="020B0403020202020204" pitchFamily="34" charset="0"/>
              </a:defRPr>
            </a:lvl2pPr>
            <a:lvl3pPr marL="914400" indent="0" algn="ctr">
              <a:lnSpc>
                <a:spcPct val="100000"/>
              </a:lnSpc>
              <a:buFontTx/>
              <a:buNone/>
              <a:defRPr sz="1200" b="0" i="0">
                <a:solidFill>
                  <a:schemeClr val="bg1"/>
                </a:solidFill>
                <a:latin typeface="Helvetica Light" panose="020B0403020202020204" pitchFamily="34" charset="0"/>
              </a:defRPr>
            </a:lvl3pPr>
            <a:lvl4pPr marL="1371600" indent="0" algn="ctr">
              <a:lnSpc>
                <a:spcPct val="100000"/>
              </a:lnSpc>
              <a:buFontTx/>
              <a:buNone/>
              <a:defRPr sz="1100" b="0" i="0">
                <a:solidFill>
                  <a:schemeClr val="bg1"/>
                </a:solidFill>
                <a:latin typeface="Helvetica Light" panose="020B0403020202020204" pitchFamily="34" charset="0"/>
              </a:defRPr>
            </a:lvl4pPr>
            <a:lvl5pPr marL="1828800" indent="0" algn="ctr">
              <a:lnSpc>
                <a:spcPct val="100000"/>
              </a:lnSpc>
              <a:buFontTx/>
              <a:buNone/>
              <a:defRPr sz="1100" b="0" i="0">
                <a:solidFill>
                  <a:schemeClr val="bg1"/>
                </a:solidFill>
                <a:latin typeface="Helvetica Light" panose="020B0403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0A2CD79A-BEB5-CAEC-E61B-76E24DD4B3E1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628650" y="2984299"/>
            <a:ext cx="4514849" cy="728889"/>
          </a:xfrm>
        </p:spPr>
        <p:txBody>
          <a:bodyPr anchor="t">
            <a:noAutofit/>
          </a:bodyPr>
          <a:lstStyle>
            <a:lvl1pPr algn="l">
              <a:defRPr sz="44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C55D7D4E-F1DA-37A1-8924-4D0AB4C78C23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628650" y="5686028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 b="1">
                <a:solidFill>
                  <a:schemeClr val="accent1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DEF5A8F4-DEAF-F23B-034D-06530B0353DC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628650" y="591336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050" i="1">
                <a:solidFill>
                  <a:schemeClr val="accent1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Position</a:t>
            </a:r>
          </a:p>
        </p:txBody>
      </p:sp>
      <p:sp>
        <p:nvSpPr>
          <p:cNvPr id="24" name="Text Placeholder 17">
            <a:extLst>
              <a:ext uri="{FF2B5EF4-FFF2-40B4-BE49-F238E27FC236}">
                <a16:creationId xmlns:a16="http://schemas.microsoft.com/office/drawing/2014/main" id="{28BEE918-CAD7-792A-62C2-513E3CC66448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630986" y="944639"/>
            <a:ext cx="4969567" cy="606187"/>
          </a:xfrm>
          <a:noFill/>
        </p:spPr>
        <p:txBody>
          <a:bodyPr anchor="t">
            <a:noAutofit/>
          </a:bodyPr>
          <a:lstStyle>
            <a:lvl1pPr marL="0" indent="0" algn="l">
              <a:buNone/>
              <a:defRPr sz="4000" b="1">
                <a:solidFill>
                  <a:schemeClr val="accent2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OF APPRECIATION</a:t>
            </a:r>
          </a:p>
        </p:txBody>
      </p:sp>
      <p:sp>
        <p:nvSpPr>
          <p:cNvPr id="26" name="Text Placeholder 17">
            <a:extLst>
              <a:ext uri="{FF2B5EF4-FFF2-40B4-BE49-F238E27FC236}">
                <a16:creationId xmlns:a16="http://schemas.microsoft.com/office/drawing/2014/main" id="{3544FFA1-FD4F-2DDB-9E19-7804B338275D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630986" y="403019"/>
            <a:ext cx="4969567" cy="617381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4000" b="1">
                <a:solidFill>
                  <a:schemeClr val="accent1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CERTIFICATE</a:t>
            </a:r>
          </a:p>
        </p:txBody>
      </p:sp>
      <p:sp>
        <p:nvSpPr>
          <p:cNvPr id="28" name="Text Placeholder 17">
            <a:extLst>
              <a:ext uri="{FF2B5EF4-FFF2-40B4-BE49-F238E27FC236}">
                <a16:creationId xmlns:a16="http://schemas.microsoft.com/office/drawing/2014/main" id="{3F72DF80-26AB-62BE-DBBA-40861F74E18C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630987" y="2092446"/>
            <a:ext cx="4512512" cy="839620"/>
          </a:xfrm>
          <a:noFill/>
        </p:spPr>
        <p:txBody>
          <a:bodyPr anchor="b">
            <a:noAutofit/>
          </a:bodyPr>
          <a:lstStyle>
            <a:lvl1pPr marL="0" indent="0" algn="l">
              <a:buNone/>
              <a:defRPr sz="2000" b="0">
                <a:solidFill>
                  <a:schemeClr val="accent1"/>
                </a:solidFill>
                <a:latin typeface="Helvetica" pitchFamily="2" charset="0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This certificate is proudly presented to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D888162B-6B41-A18C-523B-5590ECB14D73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5600700" y="1805307"/>
            <a:ext cx="3543300" cy="2928618"/>
          </a:xfrm>
          <a:custGeom>
            <a:avLst/>
            <a:gdLst>
              <a:gd name="connsiteX0" fmla="*/ 3543300 w 3543300"/>
              <a:gd name="connsiteY0" fmla="*/ 0 h 2928618"/>
              <a:gd name="connsiteX1" fmla="*/ 3543300 w 3543300"/>
              <a:gd name="connsiteY1" fmla="*/ 1799706 h 2928618"/>
              <a:gd name="connsiteX2" fmla="*/ 1936 w 3543300"/>
              <a:gd name="connsiteY2" fmla="*/ 2928618 h 2928618"/>
              <a:gd name="connsiteX3" fmla="*/ 0 w 3543300"/>
              <a:gd name="connsiteY3" fmla="*/ 2928618 h 2928618"/>
              <a:gd name="connsiteX4" fmla="*/ 0 w 3543300"/>
              <a:gd name="connsiteY4" fmla="*/ 1129529 h 29286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43300" h="2928618">
                <a:moveTo>
                  <a:pt x="3543300" y="0"/>
                </a:moveTo>
                <a:lnTo>
                  <a:pt x="3543300" y="1799706"/>
                </a:lnTo>
                <a:lnTo>
                  <a:pt x="1936" y="2928618"/>
                </a:lnTo>
                <a:lnTo>
                  <a:pt x="0" y="2928618"/>
                </a:lnTo>
                <a:lnTo>
                  <a:pt x="0" y="1129529"/>
                </a:lnTo>
                <a:close/>
              </a:path>
            </a:pathLst>
          </a:custGeom>
          <a:solidFill>
            <a:schemeClr val="accent1">
              <a:lumMod val="25000"/>
              <a:lumOff val="7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2754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9AAAE4D4-E487-B6B2-A010-CF1098BECD41}"/>
              </a:ext>
            </a:extLst>
          </p:cNvPr>
          <p:cNvSpPr txBox="1"/>
          <p:nvPr userDrawn="1"/>
        </p:nvSpPr>
        <p:spPr>
          <a:xfrm>
            <a:off x="55557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A0786C11-8A4E-B238-91C6-8BE3FC4C2538}"/>
              </a:ext>
            </a:extLst>
          </p:cNvPr>
          <p:cNvGrpSpPr/>
          <p:nvPr userDrawn="1"/>
        </p:nvGrpSpPr>
        <p:grpSpPr>
          <a:xfrm>
            <a:off x="645887" y="1021854"/>
            <a:ext cx="5325710" cy="549583"/>
            <a:chOff x="757647" y="1021854"/>
            <a:chExt cx="5325710" cy="549583"/>
          </a:xfrm>
        </p:grpSpPr>
        <p:sp>
          <p:nvSpPr>
            <p:cNvPr id="19" name="Shape">
              <a:extLst>
                <a:ext uri="{FF2B5EF4-FFF2-40B4-BE49-F238E27FC236}">
                  <a16:creationId xmlns:a16="http://schemas.microsoft.com/office/drawing/2014/main" id="{D41DAB2B-14D6-5668-0236-3538CD3BD775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  <p:sp>
          <p:nvSpPr>
            <p:cNvPr id="20" name="Shape">
              <a:extLst>
                <a:ext uri="{FF2B5EF4-FFF2-40B4-BE49-F238E27FC236}">
                  <a16:creationId xmlns:a16="http://schemas.microsoft.com/office/drawing/2014/main" id="{0B392E61-3EFC-65F1-3EB0-02D9B0E12CD7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21" name="Shape">
            <a:extLst>
              <a:ext uri="{FF2B5EF4-FFF2-40B4-BE49-F238E27FC236}">
                <a16:creationId xmlns:a16="http://schemas.microsoft.com/office/drawing/2014/main" id="{169A3203-F6B1-C529-A99B-B472ADEAA803}"/>
              </a:ext>
            </a:extLst>
          </p:cNvPr>
          <p:cNvSpPr/>
          <p:nvPr userDrawn="1"/>
        </p:nvSpPr>
        <p:spPr>
          <a:xfrm>
            <a:off x="199419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22" name="Shape">
            <a:extLst>
              <a:ext uri="{FF2B5EF4-FFF2-40B4-BE49-F238E27FC236}">
                <a16:creationId xmlns:a16="http://schemas.microsoft.com/office/drawing/2014/main" id="{62C1F269-AA70-251C-2337-E35BB1EFD1B9}"/>
              </a:ext>
            </a:extLst>
          </p:cNvPr>
          <p:cNvSpPr/>
          <p:nvPr userDrawn="1"/>
        </p:nvSpPr>
        <p:spPr>
          <a:xfrm>
            <a:off x="4876102" y="3616960"/>
            <a:ext cx="4267898" cy="26008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8A31BF1-E2BA-D818-1121-63E6A3463DFE}"/>
              </a:ext>
            </a:extLst>
          </p:cNvPr>
          <p:cNvSpPr txBox="1"/>
          <p:nvPr userDrawn="1"/>
        </p:nvSpPr>
        <p:spPr>
          <a:xfrm>
            <a:off x="55557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998CCE7-86CA-9622-F473-BF5BE33EA1B2}"/>
              </a:ext>
            </a:extLst>
          </p:cNvPr>
          <p:cNvSpPr txBox="1"/>
          <p:nvPr userDrawn="1"/>
        </p:nvSpPr>
        <p:spPr>
          <a:xfrm>
            <a:off x="55557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0D379EE-2281-D8D6-2D8B-EFE058469F33}"/>
              </a:ext>
            </a:extLst>
          </p:cNvPr>
          <p:cNvSpPr txBox="1"/>
          <p:nvPr userDrawn="1"/>
        </p:nvSpPr>
        <p:spPr>
          <a:xfrm>
            <a:off x="55556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BF75983-C137-78D1-4C84-90D70E13993B}"/>
              </a:ext>
            </a:extLst>
          </p:cNvPr>
          <p:cNvSpPr txBox="1"/>
          <p:nvPr userDrawn="1"/>
        </p:nvSpPr>
        <p:spPr>
          <a:xfrm>
            <a:off x="586484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502194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3F16779-2EDF-D88A-1B5D-99100D8C859F}"/>
              </a:ext>
            </a:extLst>
          </p:cNvPr>
          <p:cNvSpPr/>
          <p:nvPr userDrawn="1"/>
        </p:nvSpPr>
        <p:spPr>
          <a:xfrm>
            <a:off x="-12701" y="6959602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DA29BEBF-D9E7-AAB0-371A-0F4FC96D5F90}"/>
              </a:ext>
            </a:extLst>
          </p:cNvPr>
          <p:cNvGrpSpPr/>
          <p:nvPr userDrawn="1"/>
        </p:nvGrpSpPr>
        <p:grpSpPr>
          <a:xfrm>
            <a:off x="9227659" y="-58779"/>
            <a:ext cx="1738742" cy="604829"/>
            <a:chOff x="-1808527" y="-16654"/>
            <a:chExt cx="1738741" cy="604829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CA45A132-5D40-5BBF-21D7-6C12602F28AF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D5F5CE50-8088-5906-F31D-3CB9CBEC5359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915F172B-A97F-8D85-1176-EA6A80CEBB18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B2209955-9884-A5F1-333D-AD79337485D8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1FF178F1-25D0-A712-3F0E-72827E1FFD77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sz="3000" dirty="0"/>
              </a:p>
            </p:txBody>
          </p:sp>
          <p:sp>
            <p:nvSpPr>
              <p:cNvPr id="12" name="Shape">
                <a:extLst>
                  <a:ext uri="{FF2B5EF4-FFF2-40B4-BE49-F238E27FC236}">
                    <a16:creationId xmlns:a16="http://schemas.microsoft.com/office/drawing/2014/main" id="{ED70AB2A-3ECC-ED46-BC7D-55009FCB1D15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sz="30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24345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Helvetica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2C94220-F156-88A8-4CAA-C89CF98684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443546B-B131-A15F-FC88-2F5ACD315C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3AC631E-F368-C657-0C8E-B09E240D8512}"/>
              </a:ext>
            </a:extLst>
          </p:cNvPr>
          <p:cNvSpPr/>
          <p:nvPr userDrawn="1"/>
        </p:nvSpPr>
        <p:spPr>
          <a:xfrm>
            <a:off x="-12701" y="6959602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39A60FE6-542A-EE13-CC06-E0A8F47562DE}"/>
              </a:ext>
            </a:extLst>
          </p:cNvPr>
          <p:cNvGrpSpPr/>
          <p:nvPr userDrawn="1"/>
        </p:nvGrpSpPr>
        <p:grpSpPr>
          <a:xfrm>
            <a:off x="9227659" y="-58779"/>
            <a:ext cx="1738742" cy="604829"/>
            <a:chOff x="-1808527" y="-16654"/>
            <a:chExt cx="1738741" cy="604829"/>
          </a:xfrm>
        </p:grpSpPr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E0319D4-F45B-8D60-1334-A098016BC62F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9D9C38E9-434B-84E8-840B-A73720861FE0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12B09AC6-9C0C-A6E4-C75E-FD3360417F1C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5B083FB8-93EC-3495-D51D-BB96328A2ACE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27B496F8-0C3F-ECE4-1340-CC733963770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sz="3000" dirty="0"/>
              </a:p>
            </p:txBody>
          </p:sp>
          <p:sp>
            <p:nvSpPr>
              <p:cNvPr id="12" name="Shape">
                <a:extLst>
                  <a:ext uri="{FF2B5EF4-FFF2-40B4-BE49-F238E27FC236}">
                    <a16:creationId xmlns:a16="http://schemas.microsoft.com/office/drawing/2014/main" id="{CCC37D31-38B0-12AC-406F-8C6BAEF3D927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sz="30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1793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bg1"/>
          </a:solidFill>
          <a:latin typeface="Helvetica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DB03F55-8D44-AF79-A501-4BD1B5342C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68719" y="4846320"/>
            <a:ext cx="2237391" cy="1693428"/>
          </a:xfrm>
        </p:spPr>
        <p:txBody>
          <a:bodyPr>
            <a:normAutofit fontScale="77500" lnSpcReduction="20000"/>
          </a:bodyPr>
          <a:lstStyle/>
          <a:p>
            <a:r>
              <a:rPr lang="en-US" noProof="1"/>
              <a:t>Lorem ipsum dolor sit amet, consectetur adipiscing elit. Integer elementum a urna ut laoreet. Aliquam erat volutpat. Nunc at arcu tincidunt magna tempor venenatis. Phasellus id urna fermentum, ullamcorper ligula eget, feugiat turpis. 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8D170008-C224-0A19-A474-9BF581A089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984299"/>
            <a:ext cx="4514849" cy="728889"/>
          </a:xfrm>
        </p:spPr>
        <p:txBody>
          <a:bodyPr/>
          <a:lstStyle/>
          <a:p>
            <a:r>
              <a:rPr lang="en-US" dirty="0"/>
              <a:t>Hugo Smith</a:t>
            </a:r>
          </a:p>
        </p:txBody>
      </p:sp>
      <p:sp>
        <p:nvSpPr>
          <p:cNvPr id="66" name="Text Placeholder 65">
            <a:extLst>
              <a:ext uri="{FF2B5EF4-FFF2-40B4-BE49-F238E27FC236}">
                <a16:creationId xmlns:a16="http://schemas.microsoft.com/office/drawing/2014/main" id="{C650C9A4-AFAD-290A-F38D-422C4C30DFF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28650" y="5686028"/>
            <a:ext cx="1701800" cy="228600"/>
          </a:xfrm>
        </p:spPr>
        <p:txBody>
          <a:bodyPr/>
          <a:lstStyle/>
          <a:p>
            <a:r>
              <a:rPr lang="en-US"/>
              <a:t>Jane Miller</a:t>
            </a:r>
            <a:endParaRPr lang="en-US" dirty="0"/>
          </a:p>
        </p:txBody>
      </p:sp>
      <p:sp>
        <p:nvSpPr>
          <p:cNvPr id="67" name="Text Placeholder 66">
            <a:extLst>
              <a:ext uri="{FF2B5EF4-FFF2-40B4-BE49-F238E27FC236}">
                <a16:creationId xmlns:a16="http://schemas.microsoft.com/office/drawing/2014/main" id="{1D09A50C-C6F6-0D9F-344B-8EF2F3E6EDA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28650" y="5913361"/>
            <a:ext cx="1701800" cy="228600"/>
          </a:xfrm>
        </p:spPr>
        <p:txBody>
          <a:bodyPr/>
          <a:lstStyle/>
          <a:p>
            <a:r>
              <a:rPr lang="en-US"/>
              <a:t>CEO</a:t>
            </a:r>
            <a:endParaRPr lang="en-US" dirty="0"/>
          </a:p>
        </p:txBody>
      </p:sp>
      <p:sp>
        <p:nvSpPr>
          <p:cNvPr id="87" name="Text Placeholder 86">
            <a:extLst>
              <a:ext uri="{FF2B5EF4-FFF2-40B4-BE49-F238E27FC236}">
                <a16:creationId xmlns:a16="http://schemas.microsoft.com/office/drawing/2014/main" id="{C5BA48DB-FA1E-AA28-1296-4B68A279DBBE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30986" y="944639"/>
            <a:ext cx="4969567" cy="606187"/>
          </a:xfrm>
        </p:spPr>
        <p:txBody>
          <a:bodyPr/>
          <a:lstStyle/>
          <a:p>
            <a:r>
              <a:rPr lang="en-US" dirty="0"/>
              <a:t>ACHIEVEMENT</a:t>
            </a:r>
          </a:p>
        </p:txBody>
      </p:sp>
      <p:sp>
        <p:nvSpPr>
          <p:cNvPr id="88" name="Text Placeholder 87">
            <a:extLst>
              <a:ext uri="{FF2B5EF4-FFF2-40B4-BE49-F238E27FC236}">
                <a16:creationId xmlns:a16="http://schemas.microsoft.com/office/drawing/2014/main" id="{4B0AE03B-691D-79A3-4159-16F617AB78A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30986" y="403019"/>
            <a:ext cx="4969567" cy="617381"/>
          </a:xfrm>
        </p:spPr>
        <p:txBody>
          <a:bodyPr/>
          <a:lstStyle/>
          <a:p>
            <a:r>
              <a:rPr lang="en-US" dirty="0"/>
              <a:t>CERTIFICATE </a:t>
            </a:r>
            <a:r>
              <a:rPr lang="en-US" sz="2800" b="0" dirty="0"/>
              <a:t>of</a:t>
            </a:r>
            <a:endParaRPr lang="en-US" b="0" dirty="0"/>
          </a:p>
        </p:txBody>
      </p:sp>
      <p:sp>
        <p:nvSpPr>
          <p:cNvPr id="89" name="Text Placeholder 88">
            <a:extLst>
              <a:ext uri="{FF2B5EF4-FFF2-40B4-BE49-F238E27FC236}">
                <a16:creationId xmlns:a16="http://schemas.microsoft.com/office/drawing/2014/main" id="{E4FC3084-4904-AB9D-F8BA-28430EA72607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30987" y="2092446"/>
            <a:ext cx="4512512" cy="839620"/>
          </a:xfrm>
        </p:spPr>
        <p:txBody>
          <a:bodyPr/>
          <a:lstStyle/>
          <a:p>
            <a:r>
              <a:rPr lang="en-US" dirty="0"/>
              <a:t>This certificate is proudly presented to</a:t>
            </a:r>
          </a:p>
        </p:txBody>
      </p:sp>
      <p:sp>
        <p:nvSpPr>
          <p:cNvPr id="37" name="Picture Placeholder 36">
            <a:extLst>
              <a:ext uri="{FF2B5EF4-FFF2-40B4-BE49-F238E27FC236}">
                <a16:creationId xmlns:a16="http://schemas.microsoft.com/office/drawing/2014/main" id="{9ADF8A1C-7A36-E0A4-DA43-3DB722504924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3" name="Freeform 72">
            <a:extLst>
              <a:ext uri="{FF2B5EF4-FFF2-40B4-BE49-F238E27FC236}">
                <a16:creationId xmlns:a16="http://schemas.microsoft.com/office/drawing/2014/main" id="{767FB106-F2CE-3683-2EC5-F56178B32CF0}"/>
              </a:ext>
            </a:extLst>
          </p:cNvPr>
          <p:cNvSpPr/>
          <p:nvPr/>
        </p:nvSpPr>
        <p:spPr>
          <a:xfrm rot="21343601">
            <a:off x="836448" y="5111632"/>
            <a:ext cx="1342997" cy="515948"/>
          </a:xfrm>
          <a:custGeom>
            <a:avLst/>
            <a:gdLst>
              <a:gd name="connsiteX0" fmla="*/ 3678703 w 3691737"/>
              <a:gd name="connsiteY0" fmla="*/ 402611 h 1418279"/>
              <a:gd name="connsiteX1" fmla="*/ 3657521 w 3691737"/>
              <a:gd name="connsiteY1" fmla="*/ 411571 h 1418279"/>
              <a:gd name="connsiteX2" fmla="*/ 3353646 w 3691737"/>
              <a:gd name="connsiteY2" fmla="*/ 614378 h 1418279"/>
              <a:gd name="connsiteX3" fmla="*/ 3185008 w 3691737"/>
              <a:gd name="connsiteY3" fmla="*/ 778091 h 1418279"/>
              <a:gd name="connsiteX4" fmla="*/ 3068509 w 3691737"/>
              <a:gd name="connsiteY4" fmla="*/ 880717 h 1418279"/>
              <a:gd name="connsiteX5" fmla="*/ 3031849 w 3691737"/>
              <a:gd name="connsiteY5" fmla="*/ 903522 h 1418279"/>
              <a:gd name="connsiteX6" fmla="*/ 2980524 w 3691737"/>
              <a:gd name="connsiteY6" fmla="*/ 875015 h 1418279"/>
              <a:gd name="connsiteX7" fmla="*/ 2987856 w 3691737"/>
              <a:gd name="connsiteY7" fmla="*/ 817186 h 1418279"/>
              <a:gd name="connsiteX8" fmla="*/ 3005779 w 3691737"/>
              <a:gd name="connsiteY8" fmla="*/ 780534 h 1418279"/>
              <a:gd name="connsiteX9" fmla="*/ 3097023 w 3691737"/>
              <a:gd name="connsiteY9" fmla="*/ 630668 h 1418279"/>
              <a:gd name="connsiteX10" fmla="*/ 3122278 w 3691737"/>
              <a:gd name="connsiteY10" fmla="*/ 585057 h 1418279"/>
              <a:gd name="connsiteX11" fmla="*/ 3088061 w 3691737"/>
              <a:gd name="connsiteY11" fmla="*/ 537817 h 1418279"/>
              <a:gd name="connsiteX12" fmla="*/ 3074212 w 3691737"/>
              <a:gd name="connsiteY12" fmla="*/ 540260 h 1418279"/>
              <a:gd name="connsiteX13" fmla="*/ 3012296 w 3691737"/>
              <a:gd name="connsiteY13" fmla="*/ 553292 h 1418279"/>
              <a:gd name="connsiteX14" fmla="*/ 2956083 w 3691737"/>
              <a:gd name="connsiteY14" fmla="*/ 550848 h 1418279"/>
              <a:gd name="connsiteX15" fmla="*/ 2967489 w 3691737"/>
              <a:gd name="connsiteY15" fmla="*/ 513382 h 1418279"/>
              <a:gd name="connsiteX16" fmla="*/ 2974821 w 3691737"/>
              <a:gd name="connsiteY16" fmla="*/ 457182 h 1418279"/>
              <a:gd name="connsiteX17" fmla="*/ 2919423 w 3691737"/>
              <a:gd name="connsiteY17" fmla="*/ 426231 h 1418279"/>
              <a:gd name="connsiteX18" fmla="*/ 2867283 w 3691737"/>
              <a:gd name="connsiteY18" fmla="*/ 469399 h 1418279"/>
              <a:gd name="connsiteX19" fmla="*/ 2875430 w 3691737"/>
              <a:gd name="connsiteY19" fmla="*/ 569582 h 1418279"/>
              <a:gd name="connsiteX20" fmla="*/ 2890909 w 3691737"/>
              <a:gd name="connsiteY20" fmla="*/ 583428 h 1418279"/>
              <a:gd name="connsiteX21" fmla="*/ 2875430 w 3691737"/>
              <a:gd name="connsiteY21" fmla="*/ 607048 h 1418279"/>
              <a:gd name="connsiteX22" fmla="*/ 2757302 w 3691737"/>
              <a:gd name="connsiteY22" fmla="*/ 760987 h 1418279"/>
              <a:gd name="connsiteX23" fmla="*/ 2661985 w 3691737"/>
              <a:gd name="connsiteY23" fmla="*/ 865241 h 1418279"/>
              <a:gd name="connsiteX24" fmla="*/ 2610660 w 3691737"/>
              <a:gd name="connsiteY24" fmla="*/ 901893 h 1418279"/>
              <a:gd name="connsiteX25" fmla="*/ 2561779 w 3691737"/>
              <a:gd name="connsiteY25" fmla="*/ 883160 h 1418279"/>
              <a:gd name="connsiteX26" fmla="*/ 2560150 w 3691737"/>
              <a:gd name="connsiteY26" fmla="*/ 816372 h 1418279"/>
              <a:gd name="connsiteX27" fmla="*/ 2569111 w 3691737"/>
              <a:gd name="connsiteY27" fmla="*/ 807413 h 1418279"/>
              <a:gd name="connsiteX28" fmla="*/ 2666058 w 3691737"/>
              <a:gd name="connsiteY28" fmla="*/ 735737 h 1418279"/>
              <a:gd name="connsiteX29" fmla="*/ 2763005 w 3691737"/>
              <a:gd name="connsiteY29" fmla="*/ 610306 h 1418279"/>
              <a:gd name="connsiteX30" fmla="*/ 2776854 w 3691737"/>
              <a:gd name="connsiteY30" fmla="*/ 559808 h 1418279"/>
              <a:gd name="connsiteX31" fmla="*/ 2726344 w 3691737"/>
              <a:gd name="connsiteY31" fmla="*/ 515825 h 1418279"/>
              <a:gd name="connsiteX32" fmla="*/ 2647320 w 3691737"/>
              <a:gd name="connsiteY32" fmla="*/ 554921 h 1418279"/>
              <a:gd name="connsiteX33" fmla="*/ 2542227 w 3691737"/>
              <a:gd name="connsiteY33" fmla="*/ 662433 h 1418279"/>
              <a:gd name="connsiteX34" fmla="*/ 2366257 w 3691737"/>
              <a:gd name="connsiteY34" fmla="*/ 892119 h 1418279"/>
              <a:gd name="connsiteX35" fmla="*/ 2299453 w 3691737"/>
              <a:gd name="connsiteY35" fmla="*/ 967052 h 1418279"/>
              <a:gd name="connsiteX36" fmla="*/ 2275012 w 3691737"/>
              <a:gd name="connsiteY36" fmla="*/ 982528 h 1418279"/>
              <a:gd name="connsiteX37" fmla="*/ 2269310 w 3691737"/>
              <a:gd name="connsiteY37" fmla="*/ 918997 h 1418279"/>
              <a:gd name="connsiteX38" fmla="*/ 2310044 w 3691737"/>
              <a:gd name="connsiteY38" fmla="*/ 738995 h 1418279"/>
              <a:gd name="connsiteX39" fmla="*/ 2332855 w 3691737"/>
              <a:gd name="connsiteY39" fmla="*/ 692570 h 1418279"/>
              <a:gd name="connsiteX40" fmla="*/ 2528377 w 3691737"/>
              <a:gd name="connsiteY40" fmla="*/ 400982 h 1418279"/>
              <a:gd name="connsiteX41" fmla="*/ 2638359 w 3691737"/>
              <a:gd name="connsiteY41" fmla="*/ 131386 h 1418279"/>
              <a:gd name="connsiteX42" fmla="*/ 2646506 w 3691737"/>
              <a:gd name="connsiteY42" fmla="*/ 54824 h 1418279"/>
              <a:gd name="connsiteX43" fmla="*/ 2586220 w 3691737"/>
              <a:gd name="connsiteY43" fmla="*/ 22245 h 1418279"/>
              <a:gd name="connsiteX44" fmla="*/ 2555262 w 3691737"/>
              <a:gd name="connsiteY44" fmla="*/ 45050 h 1418279"/>
              <a:gd name="connsiteX45" fmla="*/ 2516972 w 3691737"/>
              <a:gd name="connsiteY45" fmla="*/ 93105 h 1418279"/>
              <a:gd name="connsiteX46" fmla="*/ 2451798 w 3691737"/>
              <a:gd name="connsiteY46" fmla="*/ 197360 h 1418279"/>
              <a:gd name="connsiteX47" fmla="*/ 2318191 w 3691737"/>
              <a:gd name="connsiteY47" fmla="*/ 485689 h 1418279"/>
              <a:gd name="connsiteX48" fmla="*/ 2253831 w 3691737"/>
              <a:gd name="connsiteY48" fmla="*/ 696642 h 1418279"/>
              <a:gd name="connsiteX49" fmla="*/ 2183769 w 3691737"/>
              <a:gd name="connsiteY49" fmla="*/ 851395 h 1418279"/>
              <a:gd name="connsiteX50" fmla="*/ 2134073 w 3691737"/>
              <a:gd name="connsiteY50" fmla="*/ 924699 h 1418279"/>
              <a:gd name="connsiteX51" fmla="*/ 2111262 w 3691737"/>
              <a:gd name="connsiteY51" fmla="*/ 953206 h 1418279"/>
              <a:gd name="connsiteX52" fmla="*/ 2089266 w 3691737"/>
              <a:gd name="connsiteY52" fmla="*/ 968681 h 1418279"/>
              <a:gd name="connsiteX53" fmla="*/ 2084378 w 3691737"/>
              <a:gd name="connsiteY53" fmla="*/ 937731 h 1418279"/>
              <a:gd name="connsiteX54" fmla="*/ 2091710 w 3691737"/>
              <a:gd name="connsiteY54" fmla="*/ 871757 h 1418279"/>
              <a:gd name="connsiteX55" fmla="*/ 2147108 w 3691737"/>
              <a:gd name="connsiteY55" fmla="*/ 691755 h 1418279"/>
              <a:gd name="connsiteX56" fmla="*/ 2186213 w 3691737"/>
              <a:gd name="connsiteY56" fmla="*/ 604605 h 1418279"/>
              <a:gd name="connsiteX57" fmla="*/ 2292121 w 3691737"/>
              <a:gd name="connsiteY57" fmla="*/ 426231 h 1418279"/>
              <a:gd name="connsiteX58" fmla="*/ 2433060 w 3691737"/>
              <a:gd name="connsiteY58" fmla="*/ 69485 h 1418279"/>
              <a:gd name="connsiteX59" fmla="*/ 2439578 w 3691737"/>
              <a:gd name="connsiteY59" fmla="*/ 28761 h 1418279"/>
              <a:gd name="connsiteX60" fmla="*/ 2397214 w 3691737"/>
              <a:gd name="connsiteY60" fmla="*/ 5955 h 1418279"/>
              <a:gd name="connsiteX61" fmla="*/ 2371959 w 3691737"/>
              <a:gd name="connsiteY61" fmla="*/ 31204 h 1418279"/>
              <a:gd name="connsiteX62" fmla="*/ 2322264 w 3691737"/>
              <a:gd name="connsiteY62" fmla="*/ 112653 h 1418279"/>
              <a:gd name="connsiteX63" fmla="*/ 2116965 w 3691737"/>
              <a:gd name="connsiteY63" fmla="*/ 574469 h 1418279"/>
              <a:gd name="connsiteX64" fmla="*/ 2102301 w 3691737"/>
              <a:gd name="connsiteY64" fmla="*/ 607863 h 1418279"/>
              <a:gd name="connsiteX65" fmla="*/ 1946697 w 3691737"/>
              <a:gd name="connsiteY65" fmla="*/ 843250 h 1418279"/>
              <a:gd name="connsiteX66" fmla="*/ 1887226 w 3691737"/>
              <a:gd name="connsiteY66" fmla="*/ 914925 h 1418279"/>
              <a:gd name="connsiteX67" fmla="*/ 1840789 w 3691737"/>
              <a:gd name="connsiteY67" fmla="*/ 945876 h 1418279"/>
              <a:gd name="connsiteX68" fmla="*/ 1784576 w 3691737"/>
              <a:gd name="connsiteY68" fmla="*/ 910038 h 1418279"/>
              <a:gd name="connsiteX69" fmla="*/ 1786206 w 3691737"/>
              <a:gd name="connsiteY69" fmla="*/ 864427 h 1418279"/>
              <a:gd name="connsiteX70" fmla="*/ 1834272 w 3691737"/>
              <a:gd name="connsiteY70" fmla="*/ 734923 h 1418279"/>
              <a:gd name="connsiteX71" fmla="*/ 1866859 w 3691737"/>
              <a:gd name="connsiteY71" fmla="*/ 667320 h 1418279"/>
              <a:gd name="connsiteX72" fmla="*/ 1875820 w 3691737"/>
              <a:gd name="connsiteY72" fmla="*/ 637184 h 1418279"/>
              <a:gd name="connsiteX73" fmla="*/ 1863600 w 3691737"/>
              <a:gd name="connsiteY73" fmla="*/ 607863 h 1418279"/>
              <a:gd name="connsiteX74" fmla="*/ 1831828 w 3691737"/>
              <a:gd name="connsiteY74" fmla="*/ 612749 h 1418279"/>
              <a:gd name="connsiteX75" fmla="*/ 1812275 w 3691737"/>
              <a:gd name="connsiteY75" fmla="*/ 634741 h 1418279"/>
              <a:gd name="connsiteX76" fmla="*/ 1754433 w 3691737"/>
              <a:gd name="connsiteY76" fmla="*/ 710488 h 1418279"/>
              <a:gd name="connsiteX77" fmla="*/ 1591498 w 3691737"/>
              <a:gd name="connsiteY77" fmla="*/ 962166 h 1418279"/>
              <a:gd name="connsiteX78" fmla="*/ 1538544 w 3691737"/>
              <a:gd name="connsiteY78" fmla="*/ 1070493 h 1418279"/>
              <a:gd name="connsiteX79" fmla="*/ 1499439 w 3691737"/>
              <a:gd name="connsiteY79" fmla="*/ 1134837 h 1418279"/>
              <a:gd name="connsiteX80" fmla="*/ 1483960 w 3691737"/>
              <a:gd name="connsiteY80" fmla="*/ 1151127 h 1418279"/>
              <a:gd name="connsiteX81" fmla="*/ 1458705 w 3691737"/>
              <a:gd name="connsiteY81" fmla="*/ 1145426 h 1418279"/>
              <a:gd name="connsiteX82" fmla="*/ 1446485 w 3691737"/>
              <a:gd name="connsiteY82" fmla="*/ 1101443 h 1418279"/>
              <a:gd name="connsiteX83" fmla="*/ 1453002 w 3691737"/>
              <a:gd name="connsiteY83" fmla="*/ 874201 h 1418279"/>
              <a:gd name="connsiteX84" fmla="*/ 1567872 w 3691737"/>
              <a:gd name="connsiteY84" fmla="*/ 441707 h 1418279"/>
              <a:gd name="connsiteX85" fmla="*/ 1622456 w 3691737"/>
              <a:gd name="connsiteY85" fmla="*/ 301615 h 1418279"/>
              <a:gd name="connsiteX86" fmla="*/ 1633861 w 3691737"/>
              <a:gd name="connsiteY86" fmla="*/ 264963 h 1418279"/>
              <a:gd name="connsiteX87" fmla="*/ 1598015 w 3691737"/>
              <a:gd name="connsiteY87" fmla="*/ 230754 h 1418279"/>
              <a:gd name="connsiteX88" fmla="*/ 1574389 w 3691737"/>
              <a:gd name="connsiteY88" fmla="*/ 238899 h 1418279"/>
              <a:gd name="connsiteX89" fmla="*/ 1536914 w 3691737"/>
              <a:gd name="connsiteY89" fmla="*/ 264963 h 1418279"/>
              <a:gd name="connsiteX90" fmla="*/ 1427747 w 3691737"/>
              <a:gd name="connsiteY90" fmla="*/ 387136 h 1418279"/>
              <a:gd name="connsiteX91" fmla="*/ 1113282 w 3691737"/>
              <a:gd name="connsiteY91" fmla="*/ 972754 h 1418279"/>
              <a:gd name="connsiteX92" fmla="*/ 1102691 w 3691737"/>
              <a:gd name="connsiteY92" fmla="*/ 1002075 h 1418279"/>
              <a:gd name="connsiteX93" fmla="*/ 1105135 w 3691737"/>
              <a:gd name="connsiteY93" fmla="*/ 952392 h 1418279"/>
              <a:gd name="connsiteX94" fmla="*/ 1234669 w 3691737"/>
              <a:gd name="connsiteY94" fmla="*/ 431118 h 1418279"/>
              <a:gd name="connsiteX95" fmla="*/ 1310434 w 3691737"/>
              <a:gd name="connsiteY95" fmla="*/ 187586 h 1418279"/>
              <a:gd name="connsiteX96" fmla="*/ 1317766 w 3691737"/>
              <a:gd name="connsiteY96" fmla="*/ 145233 h 1418279"/>
              <a:gd name="connsiteX97" fmla="*/ 1286808 w 3691737"/>
              <a:gd name="connsiteY97" fmla="*/ 122427 h 1418279"/>
              <a:gd name="connsiteX98" fmla="*/ 1263183 w 3691737"/>
              <a:gd name="connsiteY98" fmla="*/ 135459 h 1418279"/>
              <a:gd name="connsiteX99" fmla="*/ 1237113 w 3691737"/>
              <a:gd name="connsiteY99" fmla="*/ 166409 h 1418279"/>
              <a:gd name="connsiteX100" fmla="*/ 1103506 w 3691737"/>
              <a:gd name="connsiteY100" fmla="*/ 373290 h 1418279"/>
              <a:gd name="connsiteX101" fmla="*/ 899021 w 3691737"/>
              <a:gd name="connsiteY101" fmla="*/ 754471 h 1418279"/>
              <a:gd name="connsiteX102" fmla="*/ 887616 w 3691737"/>
              <a:gd name="connsiteY102" fmla="*/ 775647 h 1418279"/>
              <a:gd name="connsiteX103" fmla="*/ 884357 w 3691737"/>
              <a:gd name="connsiteY103" fmla="*/ 774833 h 1418279"/>
              <a:gd name="connsiteX104" fmla="*/ 890875 w 3691737"/>
              <a:gd name="connsiteY104" fmla="*/ 751213 h 1418279"/>
              <a:gd name="connsiteX105" fmla="*/ 1000856 w 3691737"/>
              <a:gd name="connsiteY105" fmla="*/ 348855 h 1418279"/>
              <a:gd name="connsiteX106" fmla="*/ 1026111 w 3691737"/>
              <a:gd name="connsiteY106" fmla="*/ 147676 h 1418279"/>
              <a:gd name="connsiteX107" fmla="*/ 950346 w 3691737"/>
              <a:gd name="connsiteY107" fmla="*/ 47494 h 1418279"/>
              <a:gd name="connsiteX108" fmla="*/ 855843 w 3691737"/>
              <a:gd name="connsiteY108" fmla="*/ 36906 h 1418279"/>
              <a:gd name="connsiteX109" fmla="*/ 657062 w 3691737"/>
              <a:gd name="connsiteY109" fmla="*/ 61340 h 1418279"/>
              <a:gd name="connsiteX110" fmla="*/ 205730 w 3691737"/>
              <a:gd name="connsiteY110" fmla="*/ 168038 h 1418279"/>
              <a:gd name="connsiteX111" fmla="*/ 55015 w 3691737"/>
              <a:gd name="connsiteY111" fmla="*/ 225053 h 1418279"/>
              <a:gd name="connsiteX112" fmla="*/ 12652 w 3691737"/>
              <a:gd name="connsiteY112" fmla="*/ 255189 h 1418279"/>
              <a:gd name="connsiteX113" fmla="*/ 17540 w 3691737"/>
              <a:gd name="connsiteY113" fmla="*/ 317090 h 1418279"/>
              <a:gd name="connsiteX114" fmla="*/ 53386 w 3691737"/>
              <a:gd name="connsiteY114" fmla="*/ 335823 h 1418279"/>
              <a:gd name="connsiteX115" fmla="*/ 143000 w 3691737"/>
              <a:gd name="connsiteY115" fmla="*/ 346412 h 1418279"/>
              <a:gd name="connsiteX116" fmla="*/ 413473 w 3691737"/>
              <a:gd name="connsiteY116" fmla="*/ 289397 h 1418279"/>
              <a:gd name="connsiteX117" fmla="*/ 423249 w 3691737"/>
              <a:gd name="connsiteY117" fmla="*/ 282067 h 1418279"/>
              <a:gd name="connsiteX118" fmla="*/ 403697 w 3691737"/>
              <a:gd name="connsiteY118" fmla="*/ 279623 h 1418279"/>
              <a:gd name="connsiteX119" fmla="*/ 362149 w 3691737"/>
              <a:gd name="connsiteY119" fmla="*/ 291841 h 1418279"/>
              <a:gd name="connsiteX120" fmla="*/ 167441 w 3691737"/>
              <a:gd name="connsiteY120" fmla="*/ 326049 h 1418279"/>
              <a:gd name="connsiteX121" fmla="*/ 75382 w 3691737"/>
              <a:gd name="connsiteY121" fmla="*/ 313832 h 1418279"/>
              <a:gd name="connsiteX122" fmla="*/ 47683 w 3691737"/>
              <a:gd name="connsiteY122" fmla="*/ 291841 h 1418279"/>
              <a:gd name="connsiteX123" fmla="*/ 77011 w 3691737"/>
              <a:gd name="connsiteY123" fmla="*/ 272293 h 1418279"/>
              <a:gd name="connsiteX124" fmla="*/ 185363 w 3691737"/>
              <a:gd name="connsiteY124" fmla="*/ 230754 h 1418279"/>
              <a:gd name="connsiteX125" fmla="*/ 824886 w 3691737"/>
              <a:gd name="connsiteY125" fmla="*/ 90662 h 1418279"/>
              <a:gd name="connsiteX126" fmla="*/ 922647 w 3691737"/>
              <a:gd name="connsiteY126" fmla="*/ 89847 h 1418279"/>
              <a:gd name="connsiteX127" fmla="*/ 962566 w 3691737"/>
              <a:gd name="connsiteY127" fmla="*/ 132201 h 1418279"/>
              <a:gd name="connsiteX128" fmla="*/ 960122 w 3691737"/>
              <a:gd name="connsiteY128" fmla="*/ 191659 h 1418279"/>
              <a:gd name="connsiteX129" fmla="*/ 922647 w 3691737"/>
              <a:gd name="connsiteY129" fmla="*/ 397724 h 1418279"/>
              <a:gd name="connsiteX130" fmla="*/ 745862 w 3691737"/>
              <a:gd name="connsiteY130" fmla="*/ 1021623 h 1418279"/>
              <a:gd name="connsiteX131" fmla="*/ 734456 w 3691737"/>
              <a:gd name="connsiteY131" fmla="*/ 1068049 h 1418279"/>
              <a:gd name="connsiteX132" fmla="*/ 769488 w 3691737"/>
              <a:gd name="connsiteY132" fmla="*/ 1094927 h 1418279"/>
              <a:gd name="connsiteX133" fmla="*/ 796372 w 3691737"/>
              <a:gd name="connsiteY133" fmla="*/ 1075380 h 1418279"/>
              <a:gd name="connsiteX134" fmla="*/ 826515 w 3691737"/>
              <a:gd name="connsiteY134" fmla="*/ 1029768 h 1418279"/>
              <a:gd name="connsiteX135" fmla="*/ 916130 w 3691737"/>
              <a:gd name="connsiteY135" fmla="*/ 839992 h 1418279"/>
              <a:gd name="connsiteX136" fmla="*/ 1154016 w 3691737"/>
              <a:gd name="connsiteY136" fmla="*/ 381434 h 1418279"/>
              <a:gd name="connsiteX137" fmla="*/ 1217560 w 3691737"/>
              <a:gd name="connsiteY137" fmla="*/ 284510 h 1418279"/>
              <a:gd name="connsiteX138" fmla="*/ 1215116 w 3691737"/>
              <a:gd name="connsiteY138" fmla="*/ 304873 h 1418279"/>
              <a:gd name="connsiteX139" fmla="*/ 1156460 w 3691737"/>
              <a:gd name="connsiteY139" fmla="*/ 484875 h 1418279"/>
              <a:gd name="connsiteX140" fmla="*/ 1019594 w 3691737"/>
              <a:gd name="connsiteY140" fmla="*/ 1138910 h 1418279"/>
              <a:gd name="connsiteX141" fmla="*/ 1021223 w 3691737"/>
              <a:gd name="connsiteY141" fmla="*/ 1191037 h 1418279"/>
              <a:gd name="connsiteX142" fmla="*/ 1069289 w 3691737"/>
              <a:gd name="connsiteY142" fmla="*/ 1218730 h 1418279"/>
              <a:gd name="connsiteX143" fmla="*/ 1098617 w 3691737"/>
              <a:gd name="connsiteY143" fmla="*/ 1191851 h 1418279"/>
              <a:gd name="connsiteX144" fmla="*/ 1121428 w 3691737"/>
              <a:gd name="connsiteY144" fmla="*/ 1139724 h 1418279"/>
              <a:gd name="connsiteX145" fmla="*/ 1180900 w 3691737"/>
              <a:gd name="connsiteY145" fmla="*/ 948319 h 1418279"/>
              <a:gd name="connsiteX146" fmla="*/ 1314507 w 3691737"/>
              <a:gd name="connsiteY146" fmla="*/ 644515 h 1418279"/>
              <a:gd name="connsiteX147" fmla="*/ 1523879 w 3691737"/>
              <a:gd name="connsiteY147" fmla="*/ 343968 h 1418279"/>
              <a:gd name="connsiteX148" fmla="*/ 1554837 w 3691737"/>
              <a:gd name="connsiteY148" fmla="*/ 311388 h 1418279"/>
              <a:gd name="connsiteX149" fmla="*/ 1551578 w 3691737"/>
              <a:gd name="connsiteY149" fmla="*/ 334194 h 1418279"/>
              <a:gd name="connsiteX150" fmla="*/ 1526323 w 3691737"/>
              <a:gd name="connsiteY150" fmla="*/ 395281 h 1418279"/>
              <a:gd name="connsiteX151" fmla="*/ 1379681 w 3691737"/>
              <a:gd name="connsiteY151" fmla="*/ 972754 h 1418279"/>
              <a:gd name="connsiteX152" fmla="*/ 1387828 w 3691737"/>
              <a:gd name="connsiteY152" fmla="*/ 1126692 h 1418279"/>
              <a:gd name="connsiteX153" fmla="*/ 1405751 w 3691737"/>
              <a:gd name="connsiteY153" fmla="*/ 1175562 h 1418279"/>
              <a:gd name="connsiteX154" fmla="*/ 1490478 w 3691737"/>
              <a:gd name="connsiteY154" fmla="*/ 1191851 h 1418279"/>
              <a:gd name="connsiteX155" fmla="*/ 1511659 w 3691737"/>
              <a:gd name="connsiteY155" fmla="*/ 1171489 h 1418279"/>
              <a:gd name="connsiteX156" fmla="*/ 1537729 w 3691737"/>
              <a:gd name="connsiteY156" fmla="*/ 1134023 h 1418279"/>
              <a:gd name="connsiteX157" fmla="*/ 1588239 w 3691737"/>
              <a:gd name="connsiteY157" fmla="*/ 1034655 h 1418279"/>
              <a:gd name="connsiteX158" fmla="*/ 1719402 w 3691737"/>
              <a:gd name="connsiteY158" fmla="*/ 810670 h 1418279"/>
              <a:gd name="connsiteX159" fmla="*/ 1734881 w 3691737"/>
              <a:gd name="connsiteY159" fmla="*/ 790308 h 1418279"/>
              <a:gd name="connsiteX160" fmla="*/ 1731622 w 3691737"/>
              <a:gd name="connsiteY160" fmla="*/ 813928 h 1418279"/>
              <a:gd name="connsiteX161" fmla="*/ 1723476 w 3691737"/>
              <a:gd name="connsiteY161" fmla="*/ 940174 h 1418279"/>
              <a:gd name="connsiteX162" fmla="*/ 1792723 w 3691737"/>
              <a:gd name="connsiteY162" fmla="*/ 998003 h 1418279"/>
              <a:gd name="connsiteX163" fmla="*/ 1883967 w 3691737"/>
              <a:gd name="connsiteY163" fmla="*/ 967867 h 1418279"/>
              <a:gd name="connsiteX164" fmla="*/ 1933662 w 3691737"/>
              <a:gd name="connsiteY164" fmla="*/ 920627 h 1418279"/>
              <a:gd name="connsiteX165" fmla="*/ 2049347 w 3691737"/>
              <a:gd name="connsiteY165" fmla="*/ 754471 h 1418279"/>
              <a:gd name="connsiteX166" fmla="*/ 2059937 w 3691737"/>
              <a:gd name="connsiteY166" fmla="*/ 739810 h 1418279"/>
              <a:gd name="connsiteX167" fmla="*/ 2033868 w 3691737"/>
              <a:gd name="connsiteY167" fmla="*/ 846508 h 1418279"/>
              <a:gd name="connsiteX168" fmla="*/ 2021648 w 3691737"/>
              <a:gd name="connsiteY168" fmla="*/ 961351 h 1418279"/>
              <a:gd name="connsiteX169" fmla="*/ 2033053 w 3691737"/>
              <a:gd name="connsiteY169" fmla="*/ 1002890 h 1418279"/>
              <a:gd name="connsiteX170" fmla="*/ 2085193 w 3691737"/>
              <a:gd name="connsiteY170" fmla="*/ 1021623 h 1418279"/>
              <a:gd name="connsiteX171" fmla="*/ 2121038 w 3691737"/>
              <a:gd name="connsiteY171" fmla="*/ 998003 h 1418279"/>
              <a:gd name="connsiteX172" fmla="*/ 2196804 w 3691737"/>
              <a:gd name="connsiteY172" fmla="*/ 901893 h 1418279"/>
              <a:gd name="connsiteX173" fmla="*/ 2209838 w 3691737"/>
              <a:gd name="connsiteY173" fmla="*/ 884789 h 1418279"/>
              <a:gd name="connsiteX174" fmla="*/ 2207394 w 3691737"/>
              <a:gd name="connsiteY174" fmla="*/ 910038 h 1418279"/>
              <a:gd name="connsiteX175" fmla="*/ 2205765 w 3691737"/>
              <a:gd name="connsiteY175" fmla="*/ 996374 h 1418279"/>
              <a:gd name="connsiteX176" fmla="*/ 2272569 w 3691737"/>
              <a:gd name="connsiteY176" fmla="*/ 1037913 h 1418279"/>
              <a:gd name="connsiteX177" fmla="*/ 2322264 w 3691737"/>
              <a:gd name="connsiteY177" fmla="*/ 1006148 h 1418279"/>
              <a:gd name="connsiteX178" fmla="*/ 2362183 w 3691737"/>
              <a:gd name="connsiteY178" fmla="*/ 962980 h 1418279"/>
              <a:gd name="connsiteX179" fmla="*/ 2472979 w 3691737"/>
              <a:gd name="connsiteY179" fmla="*/ 812299 h 1418279"/>
              <a:gd name="connsiteX180" fmla="*/ 2488458 w 3691737"/>
              <a:gd name="connsiteY180" fmla="*/ 793566 h 1418279"/>
              <a:gd name="connsiteX181" fmla="*/ 2492532 w 3691737"/>
              <a:gd name="connsiteY181" fmla="*/ 890490 h 1418279"/>
              <a:gd name="connsiteX182" fmla="*/ 2573185 w 3691737"/>
              <a:gd name="connsiteY182" fmla="*/ 958093 h 1418279"/>
              <a:gd name="connsiteX183" fmla="*/ 2637544 w 3691737"/>
              <a:gd name="connsiteY183" fmla="*/ 940989 h 1418279"/>
              <a:gd name="connsiteX184" fmla="*/ 2710051 w 3691737"/>
              <a:gd name="connsiteY184" fmla="*/ 879088 h 1418279"/>
              <a:gd name="connsiteX185" fmla="*/ 2871357 w 3691737"/>
              <a:gd name="connsiteY185" fmla="*/ 678723 h 1418279"/>
              <a:gd name="connsiteX186" fmla="*/ 2934902 w 3691737"/>
              <a:gd name="connsiteY186" fmla="*/ 588315 h 1418279"/>
              <a:gd name="connsiteX187" fmla="*/ 3044069 w 3691737"/>
              <a:gd name="connsiteY187" fmla="*/ 588315 h 1418279"/>
              <a:gd name="connsiteX188" fmla="*/ 3031849 w 3691737"/>
              <a:gd name="connsiteY188" fmla="*/ 607863 h 1418279"/>
              <a:gd name="connsiteX189" fmla="*/ 2969118 w 3691737"/>
              <a:gd name="connsiteY189" fmla="*/ 703158 h 1418279"/>
              <a:gd name="connsiteX190" fmla="*/ 2915349 w 3691737"/>
              <a:gd name="connsiteY190" fmla="*/ 808227 h 1418279"/>
              <a:gd name="connsiteX191" fmla="*/ 2943863 w 3691737"/>
              <a:gd name="connsiteY191" fmla="*/ 927957 h 1418279"/>
              <a:gd name="connsiteX192" fmla="*/ 3010667 w 3691737"/>
              <a:gd name="connsiteY192" fmla="*/ 944247 h 1418279"/>
              <a:gd name="connsiteX193" fmla="*/ 3061991 w 3691737"/>
              <a:gd name="connsiteY193" fmla="*/ 920627 h 1418279"/>
              <a:gd name="connsiteX194" fmla="*/ 3158124 w 3691737"/>
              <a:gd name="connsiteY194" fmla="*/ 847322 h 1418279"/>
              <a:gd name="connsiteX195" fmla="*/ 3413932 w 3691737"/>
              <a:gd name="connsiteY195" fmla="*/ 610306 h 1418279"/>
              <a:gd name="connsiteX196" fmla="*/ 3673815 w 3691737"/>
              <a:gd name="connsiteY196" fmla="*/ 418901 h 1418279"/>
              <a:gd name="connsiteX197" fmla="*/ 3691738 w 3691737"/>
              <a:gd name="connsiteY197" fmla="*/ 408313 h 1418279"/>
              <a:gd name="connsiteX198" fmla="*/ 3677888 w 3691737"/>
              <a:gd name="connsiteY198" fmla="*/ 399353 h 1418279"/>
              <a:gd name="connsiteX199" fmla="*/ 2719827 w 3691737"/>
              <a:gd name="connsiteY199" fmla="*/ 589129 h 1418279"/>
              <a:gd name="connsiteX200" fmla="*/ 2582961 w 3691737"/>
              <a:gd name="connsiteY200" fmla="*/ 749584 h 1418279"/>
              <a:gd name="connsiteX201" fmla="*/ 2719827 w 3691737"/>
              <a:gd name="connsiteY201" fmla="*/ 589129 h 1418279"/>
              <a:gd name="connsiteX202" fmla="*/ 2420840 w 3691737"/>
              <a:gd name="connsiteY202" fmla="*/ 407498 h 1418279"/>
              <a:gd name="connsiteX203" fmla="*/ 2586220 w 3691737"/>
              <a:gd name="connsiteY203" fmla="*/ 111838 h 1418279"/>
              <a:gd name="connsiteX204" fmla="*/ 2595181 w 3691737"/>
              <a:gd name="connsiteY204" fmla="*/ 102065 h 1418279"/>
              <a:gd name="connsiteX205" fmla="*/ 2354851 w 3691737"/>
              <a:gd name="connsiteY205" fmla="*/ 607048 h 1418279"/>
              <a:gd name="connsiteX206" fmla="*/ 2349963 w 3691737"/>
              <a:gd name="connsiteY206" fmla="*/ 605419 h 1418279"/>
              <a:gd name="connsiteX207" fmla="*/ 2421655 w 3691737"/>
              <a:gd name="connsiteY207" fmla="*/ 407498 h 1418279"/>
              <a:gd name="connsiteX208" fmla="*/ 2351592 w 3691737"/>
              <a:gd name="connsiteY208" fmla="*/ 189215 h 1418279"/>
              <a:gd name="connsiteX209" fmla="*/ 2237537 w 3691737"/>
              <a:gd name="connsiteY209" fmla="*/ 431118 h 1418279"/>
              <a:gd name="connsiteX210" fmla="*/ 2351592 w 3691737"/>
              <a:gd name="connsiteY210" fmla="*/ 189215 h 1418279"/>
              <a:gd name="connsiteX211" fmla="*/ 2920238 w 3691737"/>
              <a:gd name="connsiteY211" fmla="*/ 515825 h 1418279"/>
              <a:gd name="connsiteX212" fmla="*/ 2915349 w 3691737"/>
              <a:gd name="connsiteY212" fmla="*/ 514196 h 1418279"/>
              <a:gd name="connsiteX213" fmla="*/ 2923496 w 3691737"/>
              <a:gd name="connsiteY213" fmla="*/ 492205 h 1418279"/>
              <a:gd name="connsiteX214" fmla="*/ 2928384 w 3691737"/>
              <a:gd name="connsiteY214" fmla="*/ 493834 h 1418279"/>
              <a:gd name="connsiteX215" fmla="*/ 2920238 w 3691737"/>
              <a:gd name="connsiteY215" fmla="*/ 515825 h 1418279"/>
              <a:gd name="connsiteX216" fmla="*/ 854214 w 3691737"/>
              <a:gd name="connsiteY216" fmla="*/ 559808 h 1418279"/>
              <a:gd name="connsiteX217" fmla="*/ 859917 w 3691737"/>
              <a:gd name="connsiteY217" fmla="*/ 545147 h 1418279"/>
              <a:gd name="connsiteX218" fmla="*/ 828959 w 3691737"/>
              <a:gd name="connsiteY218" fmla="*/ 504422 h 1418279"/>
              <a:gd name="connsiteX219" fmla="*/ 772746 w 3691737"/>
              <a:gd name="connsiteY219" fmla="*/ 520712 h 1418279"/>
              <a:gd name="connsiteX220" fmla="*/ 662765 w 3691737"/>
              <a:gd name="connsiteY220" fmla="*/ 593202 h 1418279"/>
              <a:gd name="connsiteX221" fmla="*/ 446875 w 3691737"/>
              <a:gd name="connsiteY221" fmla="*/ 782978 h 1418279"/>
              <a:gd name="connsiteX222" fmla="*/ 83529 w 3691737"/>
              <a:gd name="connsiteY222" fmla="*/ 1199996 h 1418279"/>
              <a:gd name="connsiteX223" fmla="*/ 24057 w 3691737"/>
              <a:gd name="connsiteY223" fmla="*/ 1299364 h 1418279"/>
              <a:gd name="connsiteX224" fmla="*/ 6134 w 3691737"/>
              <a:gd name="connsiteY224" fmla="*/ 1353120 h 1418279"/>
              <a:gd name="connsiteX225" fmla="*/ 43609 w 3691737"/>
              <a:gd name="connsiteY225" fmla="*/ 1413393 h 1418279"/>
              <a:gd name="connsiteX226" fmla="*/ 72938 w 3691737"/>
              <a:gd name="connsiteY226" fmla="*/ 1418280 h 1418279"/>
              <a:gd name="connsiteX227" fmla="*/ 102266 w 3691737"/>
              <a:gd name="connsiteY227" fmla="*/ 1414207 h 1418279"/>
              <a:gd name="connsiteX228" fmla="*/ 235873 w 3691737"/>
              <a:gd name="connsiteY228" fmla="*/ 1364523 h 1418279"/>
              <a:gd name="connsiteX229" fmla="*/ 507161 w 3691737"/>
              <a:gd name="connsiteY229" fmla="*/ 1147869 h 1418279"/>
              <a:gd name="connsiteX230" fmla="*/ 752379 w 3691737"/>
              <a:gd name="connsiteY230" fmla="*/ 770761 h 1418279"/>
              <a:gd name="connsiteX231" fmla="*/ 853399 w 3691737"/>
              <a:gd name="connsiteY231" fmla="*/ 558993 h 1418279"/>
              <a:gd name="connsiteX232" fmla="*/ 255426 w 3691737"/>
              <a:gd name="connsiteY232" fmla="*/ 1314839 h 1418279"/>
              <a:gd name="connsiteX233" fmla="*/ 109598 w 3691737"/>
              <a:gd name="connsiteY233" fmla="*/ 1377555 h 1418279"/>
              <a:gd name="connsiteX234" fmla="*/ 80270 w 3691737"/>
              <a:gd name="connsiteY234" fmla="*/ 1379184 h 1418279"/>
              <a:gd name="connsiteX235" fmla="*/ 63976 w 3691737"/>
              <a:gd name="connsiteY235" fmla="*/ 1359636 h 1418279"/>
              <a:gd name="connsiteX236" fmla="*/ 75382 w 3691737"/>
              <a:gd name="connsiteY236" fmla="*/ 1322984 h 1418279"/>
              <a:gd name="connsiteX237" fmla="*/ 139741 w 3691737"/>
              <a:gd name="connsiteY237" fmla="*/ 1215472 h 1418279"/>
              <a:gd name="connsiteX238" fmla="*/ 337708 w 3691737"/>
              <a:gd name="connsiteY238" fmla="*/ 971125 h 1418279"/>
              <a:gd name="connsiteX239" fmla="*/ 661950 w 3691737"/>
              <a:gd name="connsiteY239" fmla="*/ 651030 h 1418279"/>
              <a:gd name="connsiteX240" fmla="*/ 751565 w 3691737"/>
              <a:gd name="connsiteY240" fmla="*/ 580984 h 1418279"/>
              <a:gd name="connsiteX241" fmla="*/ 781708 w 3691737"/>
              <a:gd name="connsiteY241" fmla="*/ 562251 h 1418279"/>
              <a:gd name="connsiteX242" fmla="*/ 511235 w 3691737"/>
              <a:gd name="connsiteY242" fmla="*/ 1083524 h 1418279"/>
              <a:gd name="connsiteX243" fmla="*/ 255426 w 3691737"/>
              <a:gd name="connsiteY243" fmla="*/ 1314839 h 1418279"/>
              <a:gd name="connsiteX244" fmla="*/ 1831828 w 3691737"/>
              <a:gd name="connsiteY244" fmla="*/ 522341 h 1418279"/>
              <a:gd name="connsiteX245" fmla="*/ 1890485 w 3691737"/>
              <a:gd name="connsiteY245" fmla="*/ 482431 h 1418279"/>
              <a:gd name="connsiteX246" fmla="*/ 1922257 w 3691737"/>
              <a:gd name="connsiteY246" fmla="*/ 513382 h 1418279"/>
              <a:gd name="connsiteX247" fmla="*/ 1855453 w 3691737"/>
              <a:gd name="connsiteY247" fmla="*/ 568767 h 1418279"/>
              <a:gd name="connsiteX248" fmla="*/ 1831828 w 3691737"/>
              <a:gd name="connsiteY248" fmla="*/ 522341 h 1418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</a:cxnLst>
            <a:rect l="l" t="t" r="r" b="b"/>
            <a:pathLst>
              <a:path w="3691737" h="1418279">
                <a:moveTo>
                  <a:pt x="3678703" y="402611"/>
                </a:moveTo>
                <a:cubicBezTo>
                  <a:pt x="3671371" y="405055"/>
                  <a:pt x="3664853" y="408313"/>
                  <a:pt x="3657521" y="411571"/>
                </a:cubicBezTo>
                <a:cubicBezTo>
                  <a:pt x="3545096" y="462883"/>
                  <a:pt x="3444075" y="530486"/>
                  <a:pt x="3353646" y="614378"/>
                </a:cubicBezTo>
                <a:cubicBezTo>
                  <a:pt x="3296619" y="668135"/>
                  <a:pt x="3242035" y="724335"/>
                  <a:pt x="3185008" y="778091"/>
                </a:cubicBezTo>
                <a:cubicBezTo>
                  <a:pt x="3147533" y="813114"/>
                  <a:pt x="3107613" y="847322"/>
                  <a:pt x="3068509" y="880717"/>
                </a:cubicBezTo>
                <a:cubicBezTo>
                  <a:pt x="3057918" y="889676"/>
                  <a:pt x="3044883" y="897821"/>
                  <a:pt x="3031849" y="903522"/>
                </a:cubicBezTo>
                <a:cubicBezTo>
                  <a:pt x="3004964" y="915740"/>
                  <a:pt x="2984597" y="903522"/>
                  <a:pt x="2980524" y="875015"/>
                </a:cubicBezTo>
                <a:cubicBezTo>
                  <a:pt x="2978080" y="855467"/>
                  <a:pt x="2978894" y="835920"/>
                  <a:pt x="2987856" y="817186"/>
                </a:cubicBezTo>
                <a:cubicBezTo>
                  <a:pt x="2993559" y="804969"/>
                  <a:pt x="2998447" y="791937"/>
                  <a:pt x="3005779" y="780534"/>
                </a:cubicBezTo>
                <a:cubicBezTo>
                  <a:pt x="3035922" y="730036"/>
                  <a:pt x="3066880" y="680352"/>
                  <a:pt x="3097023" y="630668"/>
                </a:cubicBezTo>
                <a:cubicBezTo>
                  <a:pt x="3105984" y="616008"/>
                  <a:pt x="3115760" y="601347"/>
                  <a:pt x="3122278" y="585057"/>
                </a:cubicBezTo>
                <a:cubicBezTo>
                  <a:pt x="3133683" y="557364"/>
                  <a:pt x="3118204" y="537002"/>
                  <a:pt x="3088061" y="537817"/>
                </a:cubicBezTo>
                <a:cubicBezTo>
                  <a:pt x="3083173" y="537817"/>
                  <a:pt x="3079100" y="539445"/>
                  <a:pt x="3074212" y="540260"/>
                </a:cubicBezTo>
                <a:cubicBezTo>
                  <a:pt x="3053845" y="544332"/>
                  <a:pt x="3032663" y="550034"/>
                  <a:pt x="3012296" y="553292"/>
                </a:cubicBezTo>
                <a:cubicBezTo>
                  <a:pt x="2994373" y="556550"/>
                  <a:pt x="2975636" y="558179"/>
                  <a:pt x="2956083" y="550848"/>
                </a:cubicBezTo>
                <a:cubicBezTo>
                  <a:pt x="2960157" y="537002"/>
                  <a:pt x="2965045" y="525599"/>
                  <a:pt x="2967489" y="513382"/>
                </a:cubicBezTo>
                <a:cubicBezTo>
                  <a:pt x="2970748" y="494648"/>
                  <a:pt x="2975636" y="475915"/>
                  <a:pt x="2974821" y="457182"/>
                </a:cubicBezTo>
                <a:cubicBezTo>
                  <a:pt x="2973192" y="426231"/>
                  <a:pt x="2947937" y="413200"/>
                  <a:pt x="2919423" y="426231"/>
                </a:cubicBezTo>
                <a:cubicBezTo>
                  <a:pt x="2898241" y="436005"/>
                  <a:pt x="2881133" y="451481"/>
                  <a:pt x="2867283" y="469399"/>
                </a:cubicBezTo>
                <a:cubicBezTo>
                  <a:pt x="2842028" y="501979"/>
                  <a:pt x="2845287" y="541074"/>
                  <a:pt x="2875430" y="569582"/>
                </a:cubicBezTo>
                <a:cubicBezTo>
                  <a:pt x="2880318" y="574469"/>
                  <a:pt x="2885206" y="578541"/>
                  <a:pt x="2890909" y="583428"/>
                </a:cubicBezTo>
                <a:cubicBezTo>
                  <a:pt x="2885206" y="592387"/>
                  <a:pt x="2881133" y="600532"/>
                  <a:pt x="2875430" y="607048"/>
                </a:cubicBezTo>
                <a:cubicBezTo>
                  <a:pt x="2836326" y="658361"/>
                  <a:pt x="2798036" y="710488"/>
                  <a:pt x="2757302" y="760987"/>
                </a:cubicBezTo>
                <a:cubicBezTo>
                  <a:pt x="2727973" y="797639"/>
                  <a:pt x="2695386" y="831847"/>
                  <a:pt x="2661985" y="865241"/>
                </a:cubicBezTo>
                <a:cubicBezTo>
                  <a:pt x="2647320" y="879902"/>
                  <a:pt x="2629397" y="892119"/>
                  <a:pt x="2610660" y="901893"/>
                </a:cubicBezTo>
                <a:cubicBezTo>
                  <a:pt x="2590293" y="912482"/>
                  <a:pt x="2570741" y="903522"/>
                  <a:pt x="2561779" y="883160"/>
                </a:cubicBezTo>
                <a:cubicBezTo>
                  <a:pt x="2552003" y="861169"/>
                  <a:pt x="2553632" y="838363"/>
                  <a:pt x="2560150" y="816372"/>
                </a:cubicBezTo>
                <a:cubicBezTo>
                  <a:pt x="2560964" y="813114"/>
                  <a:pt x="2565038" y="809041"/>
                  <a:pt x="2569111" y="807413"/>
                </a:cubicBezTo>
                <a:cubicBezTo>
                  <a:pt x="2604957" y="787865"/>
                  <a:pt x="2635915" y="762616"/>
                  <a:pt x="2666058" y="735737"/>
                </a:cubicBezTo>
                <a:cubicBezTo>
                  <a:pt x="2705977" y="699900"/>
                  <a:pt x="2741823" y="660804"/>
                  <a:pt x="2763005" y="610306"/>
                </a:cubicBezTo>
                <a:cubicBezTo>
                  <a:pt x="2769522" y="594831"/>
                  <a:pt x="2775225" y="576912"/>
                  <a:pt x="2776854" y="559808"/>
                </a:cubicBezTo>
                <a:cubicBezTo>
                  <a:pt x="2780113" y="528857"/>
                  <a:pt x="2758117" y="510124"/>
                  <a:pt x="2726344" y="515825"/>
                </a:cubicBezTo>
                <a:cubicBezTo>
                  <a:pt x="2696201" y="521527"/>
                  <a:pt x="2671761" y="537002"/>
                  <a:pt x="2647320" y="554921"/>
                </a:cubicBezTo>
                <a:cubicBezTo>
                  <a:pt x="2606587" y="585057"/>
                  <a:pt x="2573185" y="622523"/>
                  <a:pt x="2542227" y="662433"/>
                </a:cubicBezTo>
                <a:cubicBezTo>
                  <a:pt x="2482755" y="738995"/>
                  <a:pt x="2425728" y="816372"/>
                  <a:pt x="2366257" y="892119"/>
                </a:cubicBezTo>
                <a:cubicBezTo>
                  <a:pt x="2345890" y="918183"/>
                  <a:pt x="2322264" y="942618"/>
                  <a:pt x="2299453" y="967052"/>
                </a:cubicBezTo>
                <a:cubicBezTo>
                  <a:pt x="2292935" y="973568"/>
                  <a:pt x="2283974" y="977641"/>
                  <a:pt x="2275012" y="982528"/>
                </a:cubicBezTo>
                <a:cubicBezTo>
                  <a:pt x="2263607" y="959722"/>
                  <a:pt x="2266866" y="939360"/>
                  <a:pt x="2269310" y="918997"/>
                </a:cubicBezTo>
                <a:cubicBezTo>
                  <a:pt x="2276642" y="857911"/>
                  <a:pt x="2294565" y="798453"/>
                  <a:pt x="2310044" y="738995"/>
                </a:cubicBezTo>
                <a:cubicBezTo>
                  <a:pt x="2314932" y="721891"/>
                  <a:pt x="2322264" y="706416"/>
                  <a:pt x="2332855" y="692570"/>
                </a:cubicBezTo>
                <a:cubicBezTo>
                  <a:pt x="2403732" y="599718"/>
                  <a:pt x="2472165" y="504422"/>
                  <a:pt x="2528377" y="400982"/>
                </a:cubicBezTo>
                <a:cubicBezTo>
                  <a:pt x="2574814" y="315461"/>
                  <a:pt x="2613919" y="226681"/>
                  <a:pt x="2638359" y="131386"/>
                </a:cubicBezTo>
                <a:cubicBezTo>
                  <a:pt x="2644876" y="106137"/>
                  <a:pt x="2649764" y="80888"/>
                  <a:pt x="2646506" y="54824"/>
                </a:cubicBezTo>
                <a:cubicBezTo>
                  <a:pt x="2642432" y="22245"/>
                  <a:pt x="2616363" y="7584"/>
                  <a:pt x="2586220" y="22245"/>
                </a:cubicBezTo>
                <a:cubicBezTo>
                  <a:pt x="2574814" y="27946"/>
                  <a:pt x="2564223" y="36091"/>
                  <a:pt x="2555262" y="45050"/>
                </a:cubicBezTo>
                <a:cubicBezTo>
                  <a:pt x="2541412" y="59711"/>
                  <a:pt x="2527563" y="76001"/>
                  <a:pt x="2516972" y="93105"/>
                </a:cubicBezTo>
                <a:cubicBezTo>
                  <a:pt x="2494161" y="127314"/>
                  <a:pt x="2472165" y="162337"/>
                  <a:pt x="2451798" y="197360"/>
                </a:cubicBezTo>
                <a:cubicBezTo>
                  <a:pt x="2398029" y="289397"/>
                  <a:pt x="2349963" y="383878"/>
                  <a:pt x="2318191" y="485689"/>
                </a:cubicBezTo>
                <a:cubicBezTo>
                  <a:pt x="2296194" y="555735"/>
                  <a:pt x="2272569" y="625781"/>
                  <a:pt x="2253831" y="696642"/>
                </a:cubicBezTo>
                <a:cubicBezTo>
                  <a:pt x="2239167" y="752842"/>
                  <a:pt x="2216356" y="803340"/>
                  <a:pt x="2183769" y="851395"/>
                </a:cubicBezTo>
                <a:cubicBezTo>
                  <a:pt x="2167475" y="875830"/>
                  <a:pt x="2151182" y="900264"/>
                  <a:pt x="2134073" y="924699"/>
                </a:cubicBezTo>
                <a:cubicBezTo>
                  <a:pt x="2126741" y="934473"/>
                  <a:pt x="2119409" y="944247"/>
                  <a:pt x="2111262" y="953206"/>
                </a:cubicBezTo>
                <a:cubicBezTo>
                  <a:pt x="2105560" y="958907"/>
                  <a:pt x="2098228" y="962166"/>
                  <a:pt x="2089266" y="968681"/>
                </a:cubicBezTo>
                <a:cubicBezTo>
                  <a:pt x="2086822" y="955649"/>
                  <a:pt x="2084378" y="946690"/>
                  <a:pt x="2084378" y="937731"/>
                </a:cubicBezTo>
                <a:cubicBezTo>
                  <a:pt x="2086007" y="915740"/>
                  <a:pt x="2087636" y="893748"/>
                  <a:pt x="2091710" y="871757"/>
                </a:cubicBezTo>
                <a:cubicBezTo>
                  <a:pt x="2103116" y="809856"/>
                  <a:pt x="2124297" y="750398"/>
                  <a:pt x="2147108" y="691755"/>
                </a:cubicBezTo>
                <a:cubicBezTo>
                  <a:pt x="2158514" y="662433"/>
                  <a:pt x="2169919" y="632297"/>
                  <a:pt x="2186213" y="604605"/>
                </a:cubicBezTo>
                <a:cubicBezTo>
                  <a:pt x="2220429" y="544332"/>
                  <a:pt x="2257090" y="485689"/>
                  <a:pt x="2292121" y="426231"/>
                </a:cubicBezTo>
                <a:cubicBezTo>
                  <a:pt x="2358110" y="314646"/>
                  <a:pt x="2403732" y="195731"/>
                  <a:pt x="2433060" y="69485"/>
                </a:cubicBezTo>
                <a:cubicBezTo>
                  <a:pt x="2436319" y="56453"/>
                  <a:pt x="2438763" y="42607"/>
                  <a:pt x="2439578" y="28761"/>
                </a:cubicBezTo>
                <a:cubicBezTo>
                  <a:pt x="2439578" y="3511"/>
                  <a:pt x="2418396" y="-7891"/>
                  <a:pt x="2397214" y="5955"/>
                </a:cubicBezTo>
                <a:cubicBezTo>
                  <a:pt x="2387438" y="12471"/>
                  <a:pt x="2378477" y="21430"/>
                  <a:pt x="2371959" y="31204"/>
                </a:cubicBezTo>
                <a:cubicBezTo>
                  <a:pt x="2354851" y="58082"/>
                  <a:pt x="2336928" y="84960"/>
                  <a:pt x="2322264" y="112653"/>
                </a:cubicBezTo>
                <a:cubicBezTo>
                  <a:pt x="2244870" y="262519"/>
                  <a:pt x="2173178" y="414829"/>
                  <a:pt x="2116965" y="574469"/>
                </a:cubicBezTo>
                <a:cubicBezTo>
                  <a:pt x="2112892" y="585871"/>
                  <a:pt x="2108818" y="597274"/>
                  <a:pt x="2102301" y="607863"/>
                </a:cubicBezTo>
                <a:cubicBezTo>
                  <a:pt x="2050976" y="686868"/>
                  <a:pt x="1999651" y="765874"/>
                  <a:pt x="1946697" y="843250"/>
                </a:cubicBezTo>
                <a:cubicBezTo>
                  <a:pt x="1929589" y="868499"/>
                  <a:pt x="1908407" y="892934"/>
                  <a:pt x="1887226" y="914925"/>
                </a:cubicBezTo>
                <a:cubicBezTo>
                  <a:pt x="1874191" y="927957"/>
                  <a:pt x="1857083" y="939360"/>
                  <a:pt x="1840789" y="945876"/>
                </a:cubicBezTo>
                <a:cubicBezTo>
                  <a:pt x="1811461" y="958093"/>
                  <a:pt x="1787020" y="941803"/>
                  <a:pt x="1784576" y="910038"/>
                </a:cubicBezTo>
                <a:cubicBezTo>
                  <a:pt x="1783762" y="895377"/>
                  <a:pt x="1784576" y="879902"/>
                  <a:pt x="1786206" y="864427"/>
                </a:cubicBezTo>
                <a:cubicBezTo>
                  <a:pt x="1793538" y="818001"/>
                  <a:pt x="1812275" y="775647"/>
                  <a:pt x="1834272" y="734923"/>
                </a:cubicBezTo>
                <a:cubicBezTo>
                  <a:pt x="1845677" y="712932"/>
                  <a:pt x="1857083" y="690126"/>
                  <a:pt x="1866859" y="667320"/>
                </a:cubicBezTo>
                <a:cubicBezTo>
                  <a:pt x="1870932" y="657546"/>
                  <a:pt x="1874191" y="646958"/>
                  <a:pt x="1875820" y="637184"/>
                </a:cubicBezTo>
                <a:cubicBezTo>
                  <a:pt x="1878264" y="624967"/>
                  <a:pt x="1875820" y="614378"/>
                  <a:pt x="1863600" y="607863"/>
                </a:cubicBezTo>
                <a:cubicBezTo>
                  <a:pt x="1852195" y="601347"/>
                  <a:pt x="1840789" y="604605"/>
                  <a:pt x="1831828" y="612749"/>
                </a:cubicBezTo>
                <a:cubicBezTo>
                  <a:pt x="1824496" y="619265"/>
                  <a:pt x="1817978" y="626596"/>
                  <a:pt x="1812275" y="634741"/>
                </a:cubicBezTo>
                <a:cubicBezTo>
                  <a:pt x="1792723" y="659990"/>
                  <a:pt x="1775615" y="686868"/>
                  <a:pt x="1754433" y="710488"/>
                </a:cubicBezTo>
                <a:cubicBezTo>
                  <a:pt x="1686815" y="786236"/>
                  <a:pt x="1633861" y="870128"/>
                  <a:pt x="1591498" y="962166"/>
                </a:cubicBezTo>
                <a:cubicBezTo>
                  <a:pt x="1574389" y="998818"/>
                  <a:pt x="1557281" y="1034655"/>
                  <a:pt x="1538544" y="1070493"/>
                </a:cubicBezTo>
                <a:cubicBezTo>
                  <a:pt x="1527138" y="1092484"/>
                  <a:pt x="1513288" y="1113660"/>
                  <a:pt x="1499439" y="1134837"/>
                </a:cubicBezTo>
                <a:cubicBezTo>
                  <a:pt x="1495366" y="1141353"/>
                  <a:pt x="1489663" y="1146240"/>
                  <a:pt x="1483960" y="1151127"/>
                </a:cubicBezTo>
                <a:cubicBezTo>
                  <a:pt x="1471740" y="1160086"/>
                  <a:pt x="1464408" y="1158457"/>
                  <a:pt x="1458705" y="1145426"/>
                </a:cubicBezTo>
                <a:cubicBezTo>
                  <a:pt x="1453002" y="1131579"/>
                  <a:pt x="1448929" y="1116919"/>
                  <a:pt x="1446485" y="1101443"/>
                </a:cubicBezTo>
                <a:cubicBezTo>
                  <a:pt x="1435894" y="1025696"/>
                  <a:pt x="1442412" y="949948"/>
                  <a:pt x="1453002" y="874201"/>
                </a:cubicBezTo>
                <a:cubicBezTo>
                  <a:pt x="1473369" y="725149"/>
                  <a:pt x="1513288" y="581799"/>
                  <a:pt x="1567872" y="441707"/>
                </a:cubicBezTo>
                <a:cubicBezTo>
                  <a:pt x="1585795" y="395281"/>
                  <a:pt x="1604533" y="348855"/>
                  <a:pt x="1622456" y="301615"/>
                </a:cubicBezTo>
                <a:cubicBezTo>
                  <a:pt x="1627343" y="289397"/>
                  <a:pt x="1631417" y="277180"/>
                  <a:pt x="1633861" y="264963"/>
                </a:cubicBezTo>
                <a:cubicBezTo>
                  <a:pt x="1638749" y="239713"/>
                  <a:pt x="1623270" y="225053"/>
                  <a:pt x="1598015" y="230754"/>
                </a:cubicBezTo>
                <a:cubicBezTo>
                  <a:pt x="1589868" y="232383"/>
                  <a:pt x="1581722" y="234826"/>
                  <a:pt x="1574389" y="238899"/>
                </a:cubicBezTo>
                <a:cubicBezTo>
                  <a:pt x="1561355" y="247044"/>
                  <a:pt x="1548320" y="255189"/>
                  <a:pt x="1536914" y="264963"/>
                </a:cubicBezTo>
                <a:cubicBezTo>
                  <a:pt x="1495366" y="300800"/>
                  <a:pt x="1460335" y="343154"/>
                  <a:pt x="1427747" y="387136"/>
                </a:cubicBezTo>
                <a:cubicBezTo>
                  <a:pt x="1293326" y="566324"/>
                  <a:pt x="1184973" y="759357"/>
                  <a:pt x="1113282" y="972754"/>
                </a:cubicBezTo>
                <a:cubicBezTo>
                  <a:pt x="1110023" y="982528"/>
                  <a:pt x="1105950" y="992301"/>
                  <a:pt x="1102691" y="1002075"/>
                </a:cubicBezTo>
                <a:cubicBezTo>
                  <a:pt x="1101062" y="984971"/>
                  <a:pt x="1102691" y="968681"/>
                  <a:pt x="1105135" y="952392"/>
                </a:cubicBezTo>
                <a:cubicBezTo>
                  <a:pt x="1134463" y="775647"/>
                  <a:pt x="1179271" y="602161"/>
                  <a:pt x="1234669" y="431118"/>
                </a:cubicBezTo>
                <a:cubicBezTo>
                  <a:pt x="1260738" y="350484"/>
                  <a:pt x="1285179" y="269035"/>
                  <a:pt x="1310434" y="187586"/>
                </a:cubicBezTo>
                <a:cubicBezTo>
                  <a:pt x="1314507" y="173740"/>
                  <a:pt x="1316951" y="159079"/>
                  <a:pt x="1317766" y="145233"/>
                </a:cubicBezTo>
                <a:cubicBezTo>
                  <a:pt x="1317766" y="127314"/>
                  <a:pt x="1304731" y="117540"/>
                  <a:pt x="1286808" y="122427"/>
                </a:cubicBezTo>
                <a:cubicBezTo>
                  <a:pt x="1278661" y="124870"/>
                  <a:pt x="1269700" y="129757"/>
                  <a:pt x="1263183" y="135459"/>
                </a:cubicBezTo>
                <a:cubicBezTo>
                  <a:pt x="1253406" y="144418"/>
                  <a:pt x="1244445" y="155007"/>
                  <a:pt x="1237113" y="166409"/>
                </a:cubicBezTo>
                <a:cubicBezTo>
                  <a:pt x="1192305" y="234826"/>
                  <a:pt x="1146684" y="303243"/>
                  <a:pt x="1103506" y="373290"/>
                </a:cubicBezTo>
                <a:cubicBezTo>
                  <a:pt x="1027740" y="496278"/>
                  <a:pt x="963381" y="625781"/>
                  <a:pt x="899021" y="754471"/>
                </a:cubicBezTo>
                <a:cubicBezTo>
                  <a:pt x="895763" y="761801"/>
                  <a:pt x="891689" y="768317"/>
                  <a:pt x="887616" y="775647"/>
                </a:cubicBezTo>
                <a:cubicBezTo>
                  <a:pt x="886801" y="775647"/>
                  <a:pt x="885172" y="775647"/>
                  <a:pt x="884357" y="774833"/>
                </a:cubicBezTo>
                <a:cubicBezTo>
                  <a:pt x="886801" y="766688"/>
                  <a:pt x="888431" y="759357"/>
                  <a:pt x="890875" y="751213"/>
                </a:cubicBezTo>
                <a:cubicBezTo>
                  <a:pt x="929979" y="617636"/>
                  <a:pt x="970713" y="484875"/>
                  <a:pt x="1000856" y="348855"/>
                </a:cubicBezTo>
                <a:cubicBezTo>
                  <a:pt x="1015520" y="282881"/>
                  <a:pt x="1026926" y="216093"/>
                  <a:pt x="1026111" y="147676"/>
                </a:cubicBezTo>
                <a:cubicBezTo>
                  <a:pt x="1025296" y="94734"/>
                  <a:pt x="1000856" y="62969"/>
                  <a:pt x="950346" y="47494"/>
                </a:cubicBezTo>
                <a:cubicBezTo>
                  <a:pt x="919388" y="37720"/>
                  <a:pt x="887616" y="35276"/>
                  <a:pt x="855843" y="36906"/>
                </a:cubicBezTo>
                <a:cubicBezTo>
                  <a:pt x="789040" y="40978"/>
                  <a:pt x="723051" y="49937"/>
                  <a:pt x="657062" y="61340"/>
                </a:cubicBezTo>
                <a:cubicBezTo>
                  <a:pt x="504717" y="88218"/>
                  <a:pt x="354002" y="122427"/>
                  <a:pt x="205730" y="168038"/>
                </a:cubicBezTo>
                <a:cubicBezTo>
                  <a:pt x="154406" y="183514"/>
                  <a:pt x="104710" y="203876"/>
                  <a:pt x="55015" y="225053"/>
                </a:cubicBezTo>
                <a:cubicBezTo>
                  <a:pt x="39536" y="231568"/>
                  <a:pt x="24872" y="242971"/>
                  <a:pt x="12652" y="255189"/>
                </a:cubicBezTo>
                <a:cubicBezTo>
                  <a:pt x="-6086" y="274736"/>
                  <a:pt x="-3642" y="300800"/>
                  <a:pt x="17540" y="317090"/>
                </a:cubicBezTo>
                <a:cubicBezTo>
                  <a:pt x="28131" y="325235"/>
                  <a:pt x="41165" y="330936"/>
                  <a:pt x="53386" y="335823"/>
                </a:cubicBezTo>
                <a:cubicBezTo>
                  <a:pt x="82714" y="346412"/>
                  <a:pt x="112857" y="347226"/>
                  <a:pt x="143000" y="346412"/>
                </a:cubicBezTo>
                <a:cubicBezTo>
                  <a:pt x="236688" y="344782"/>
                  <a:pt x="325488" y="319533"/>
                  <a:pt x="413473" y="289397"/>
                </a:cubicBezTo>
                <a:cubicBezTo>
                  <a:pt x="416732" y="287768"/>
                  <a:pt x="419991" y="284510"/>
                  <a:pt x="423249" y="282067"/>
                </a:cubicBezTo>
                <a:cubicBezTo>
                  <a:pt x="415917" y="273922"/>
                  <a:pt x="409400" y="277180"/>
                  <a:pt x="403697" y="279623"/>
                </a:cubicBezTo>
                <a:cubicBezTo>
                  <a:pt x="389848" y="283696"/>
                  <a:pt x="375998" y="287768"/>
                  <a:pt x="362149" y="291841"/>
                </a:cubicBezTo>
                <a:cubicBezTo>
                  <a:pt x="298604" y="310574"/>
                  <a:pt x="233429" y="323606"/>
                  <a:pt x="167441" y="326049"/>
                </a:cubicBezTo>
                <a:cubicBezTo>
                  <a:pt x="136483" y="327678"/>
                  <a:pt x="105525" y="324420"/>
                  <a:pt x="75382" y="313832"/>
                </a:cubicBezTo>
                <a:cubicBezTo>
                  <a:pt x="64791" y="310574"/>
                  <a:pt x="54200" y="306502"/>
                  <a:pt x="47683" y="291841"/>
                </a:cubicBezTo>
                <a:cubicBezTo>
                  <a:pt x="57459" y="285325"/>
                  <a:pt x="66420" y="277180"/>
                  <a:pt x="77011" y="272293"/>
                </a:cubicBezTo>
                <a:cubicBezTo>
                  <a:pt x="112857" y="257632"/>
                  <a:pt x="148703" y="242157"/>
                  <a:pt x="185363" y="230754"/>
                </a:cubicBezTo>
                <a:cubicBezTo>
                  <a:pt x="394736" y="166409"/>
                  <a:pt x="607367" y="116725"/>
                  <a:pt x="824886" y="90662"/>
                </a:cubicBezTo>
                <a:cubicBezTo>
                  <a:pt x="857473" y="86589"/>
                  <a:pt x="890060" y="88218"/>
                  <a:pt x="922647" y="89847"/>
                </a:cubicBezTo>
                <a:cubicBezTo>
                  <a:pt x="950346" y="91476"/>
                  <a:pt x="961752" y="104508"/>
                  <a:pt x="962566" y="132201"/>
                </a:cubicBezTo>
                <a:cubicBezTo>
                  <a:pt x="962566" y="151749"/>
                  <a:pt x="962566" y="172111"/>
                  <a:pt x="960122" y="191659"/>
                </a:cubicBezTo>
                <a:cubicBezTo>
                  <a:pt x="952790" y="260890"/>
                  <a:pt x="940570" y="330122"/>
                  <a:pt x="922647" y="397724"/>
                </a:cubicBezTo>
                <a:cubicBezTo>
                  <a:pt x="868064" y="607048"/>
                  <a:pt x="811036" y="815557"/>
                  <a:pt x="745862" y="1021623"/>
                </a:cubicBezTo>
                <a:cubicBezTo>
                  <a:pt x="740974" y="1037098"/>
                  <a:pt x="736086" y="1052574"/>
                  <a:pt x="734456" y="1068049"/>
                </a:cubicBezTo>
                <a:cubicBezTo>
                  <a:pt x="732012" y="1090040"/>
                  <a:pt x="749121" y="1103072"/>
                  <a:pt x="769488" y="1094927"/>
                </a:cubicBezTo>
                <a:cubicBezTo>
                  <a:pt x="779264" y="1090855"/>
                  <a:pt x="789855" y="1083524"/>
                  <a:pt x="796372" y="1075380"/>
                </a:cubicBezTo>
                <a:cubicBezTo>
                  <a:pt x="807777" y="1061533"/>
                  <a:pt x="818368" y="1046058"/>
                  <a:pt x="826515" y="1029768"/>
                </a:cubicBezTo>
                <a:cubicBezTo>
                  <a:pt x="857473" y="967052"/>
                  <a:pt x="888431" y="904337"/>
                  <a:pt x="916130" y="839992"/>
                </a:cubicBezTo>
                <a:cubicBezTo>
                  <a:pt x="985377" y="681981"/>
                  <a:pt x="1061142" y="527228"/>
                  <a:pt x="1154016" y="381434"/>
                </a:cubicBezTo>
                <a:cubicBezTo>
                  <a:pt x="1174383" y="348855"/>
                  <a:pt x="1196379" y="317090"/>
                  <a:pt x="1217560" y="284510"/>
                </a:cubicBezTo>
                <a:cubicBezTo>
                  <a:pt x="1219190" y="292655"/>
                  <a:pt x="1217560" y="298357"/>
                  <a:pt x="1215116" y="304873"/>
                </a:cubicBezTo>
                <a:cubicBezTo>
                  <a:pt x="1195564" y="365145"/>
                  <a:pt x="1175197" y="424603"/>
                  <a:pt x="1156460" y="484875"/>
                </a:cubicBezTo>
                <a:cubicBezTo>
                  <a:pt x="1088027" y="698271"/>
                  <a:pt x="1037517" y="914925"/>
                  <a:pt x="1019594" y="1138910"/>
                </a:cubicBezTo>
                <a:cubicBezTo>
                  <a:pt x="1017964" y="1156014"/>
                  <a:pt x="1018779" y="1173933"/>
                  <a:pt x="1021223" y="1191037"/>
                </a:cubicBezTo>
                <a:cubicBezTo>
                  <a:pt x="1024482" y="1217101"/>
                  <a:pt x="1044849" y="1227689"/>
                  <a:pt x="1069289" y="1218730"/>
                </a:cubicBezTo>
                <a:cubicBezTo>
                  <a:pt x="1083139" y="1213843"/>
                  <a:pt x="1092915" y="1204069"/>
                  <a:pt x="1098617" y="1191851"/>
                </a:cubicBezTo>
                <a:cubicBezTo>
                  <a:pt x="1106764" y="1174747"/>
                  <a:pt x="1115726" y="1157643"/>
                  <a:pt x="1121428" y="1139724"/>
                </a:cubicBezTo>
                <a:cubicBezTo>
                  <a:pt x="1141795" y="1076194"/>
                  <a:pt x="1162162" y="1012664"/>
                  <a:pt x="1180900" y="948319"/>
                </a:cubicBezTo>
                <a:cubicBezTo>
                  <a:pt x="1211858" y="840806"/>
                  <a:pt x="1258294" y="740624"/>
                  <a:pt x="1314507" y="644515"/>
                </a:cubicBezTo>
                <a:cubicBezTo>
                  <a:pt x="1376423" y="538631"/>
                  <a:pt x="1443226" y="436820"/>
                  <a:pt x="1523879" y="343968"/>
                </a:cubicBezTo>
                <a:cubicBezTo>
                  <a:pt x="1533655" y="332565"/>
                  <a:pt x="1545061" y="321977"/>
                  <a:pt x="1554837" y="311388"/>
                </a:cubicBezTo>
                <a:cubicBezTo>
                  <a:pt x="1555652" y="320348"/>
                  <a:pt x="1554837" y="327678"/>
                  <a:pt x="1551578" y="334194"/>
                </a:cubicBezTo>
                <a:cubicBezTo>
                  <a:pt x="1543432" y="354556"/>
                  <a:pt x="1535285" y="374919"/>
                  <a:pt x="1526323" y="395281"/>
                </a:cubicBezTo>
                <a:cubicBezTo>
                  <a:pt x="1447300" y="580170"/>
                  <a:pt x="1391902" y="770761"/>
                  <a:pt x="1379681" y="972754"/>
                </a:cubicBezTo>
                <a:cubicBezTo>
                  <a:pt x="1376423" y="1024067"/>
                  <a:pt x="1376423" y="1076194"/>
                  <a:pt x="1387828" y="1126692"/>
                </a:cubicBezTo>
                <a:cubicBezTo>
                  <a:pt x="1391902" y="1143797"/>
                  <a:pt x="1397604" y="1160901"/>
                  <a:pt x="1405751" y="1175562"/>
                </a:cubicBezTo>
                <a:cubicBezTo>
                  <a:pt x="1425303" y="1210585"/>
                  <a:pt x="1457890" y="1216286"/>
                  <a:pt x="1490478" y="1191851"/>
                </a:cubicBezTo>
                <a:cubicBezTo>
                  <a:pt x="1498624" y="1186150"/>
                  <a:pt x="1505956" y="1178820"/>
                  <a:pt x="1511659" y="1171489"/>
                </a:cubicBezTo>
                <a:cubicBezTo>
                  <a:pt x="1520621" y="1159272"/>
                  <a:pt x="1530397" y="1147054"/>
                  <a:pt x="1537729" y="1134023"/>
                </a:cubicBezTo>
                <a:cubicBezTo>
                  <a:pt x="1555652" y="1101443"/>
                  <a:pt x="1571945" y="1068049"/>
                  <a:pt x="1588239" y="1034655"/>
                </a:cubicBezTo>
                <a:cubicBezTo>
                  <a:pt x="1625714" y="956464"/>
                  <a:pt x="1667263" y="880717"/>
                  <a:pt x="1719402" y="810670"/>
                </a:cubicBezTo>
                <a:cubicBezTo>
                  <a:pt x="1724290" y="804154"/>
                  <a:pt x="1729993" y="797639"/>
                  <a:pt x="1734881" y="790308"/>
                </a:cubicBezTo>
                <a:cubicBezTo>
                  <a:pt x="1734881" y="799268"/>
                  <a:pt x="1733252" y="806598"/>
                  <a:pt x="1731622" y="813928"/>
                </a:cubicBezTo>
                <a:cubicBezTo>
                  <a:pt x="1721031" y="855467"/>
                  <a:pt x="1715329" y="897821"/>
                  <a:pt x="1723476" y="940174"/>
                </a:cubicBezTo>
                <a:cubicBezTo>
                  <a:pt x="1730808" y="976826"/>
                  <a:pt x="1755248" y="995559"/>
                  <a:pt x="1792723" y="998003"/>
                </a:cubicBezTo>
                <a:cubicBezTo>
                  <a:pt x="1826940" y="999632"/>
                  <a:pt x="1857897" y="989044"/>
                  <a:pt x="1883967" y="967867"/>
                </a:cubicBezTo>
                <a:cubicBezTo>
                  <a:pt x="1901890" y="954021"/>
                  <a:pt x="1918184" y="937731"/>
                  <a:pt x="1933662" y="920627"/>
                </a:cubicBezTo>
                <a:cubicBezTo>
                  <a:pt x="1978470" y="869314"/>
                  <a:pt x="2012686" y="810670"/>
                  <a:pt x="2049347" y="754471"/>
                </a:cubicBezTo>
                <a:cubicBezTo>
                  <a:pt x="2052605" y="749584"/>
                  <a:pt x="2056679" y="744697"/>
                  <a:pt x="2059937" y="739810"/>
                </a:cubicBezTo>
                <a:cubicBezTo>
                  <a:pt x="2052605" y="776462"/>
                  <a:pt x="2042015" y="811485"/>
                  <a:pt x="2033868" y="846508"/>
                </a:cubicBezTo>
                <a:cubicBezTo>
                  <a:pt x="2024906" y="883974"/>
                  <a:pt x="2017574" y="922255"/>
                  <a:pt x="2021648" y="961351"/>
                </a:cubicBezTo>
                <a:cubicBezTo>
                  <a:pt x="2023277" y="975197"/>
                  <a:pt x="2026536" y="989858"/>
                  <a:pt x="2033053" y="1002890"/>
                </a:cubicBezTo>
                <a:cubicBezTo>
                  <a:pt x="2043644" y="1024067"/>
                  <a:pt x="2063196" y="1031397"/>
                  <a:pt x="2085193" y="1021623"/>
                </a:cubicBezTo>
                <a:cubicBezTo>
                  <a:pt x="2098228" y="1015922"/>
                  <a:pt x="2110448" y="1007777"/>
                  <a:pt x="2121038" y="998003"/>
                </a:cubicBezTo>
                <a:cubicBezTo>
                  <a:pt x="2151996" y="970310"/>
                  <a:pt x="2173992" y="935287"/>
                  <a:pt x="2196804" y="901893"/>
                </a:cubicBezTo>
                <a:cubicBezTo>
                  <a:pt x="2200062" y="897006"/>
                  <a:pt x="2204136" y="892934"/>
                  <a:pt x="2209838" y="884789"/>
                </a:cubicBezTo>
                <a:cubicBezTo>
                  <a:pt x="2208209" y="896192"/>
                  <a:pt x="2207394" y="903522"/>
                  <a:pt x="2207394" y="910038"/>
                </a:cubicBezTo>
                <a:cubicBezTo>
                  <a:pt x="2206580" y="938545"/>
                  <a:pt x="2204136" y="967867"/>
                  <a:pt x="2205765" y="996374"/>
                </a:cubicBezTo>
                <a:cubicBezTo>
                  <a:pt x="2208209" y="1039542"/>
                  <a:pt x="2232649" y="1054203"/>
                  <a:pt x="2272569" y="1037913"/>
                </a:cubicBezTo>
                <a:cubicBezTo>
                  <a:pt x="2290492" y="1030583"/>
                  <a:pt x="2306785" y="1019180"/>
                  <a:pt x="2322264" y="1006148"/>
                </a:cubicBezTo>
                <a:cubicBezTo>
                  <a:pt x="2336928" y="993931"/>
                  <a:pt x="2350778" y="978455"/>
                  <a:pt x="2362183" y="962980"/>
                </a:cubicBezTo>
                <a:cubicBezTo>
                  <a:pt x="2399658" y="913296"/>
                  <a:pt x="2436319" y="862798"/>
                  <a:pt x="2472979" y="812299"/>
                </a:cubicBezTo>
                <a:cubicBezTo>
                  <a:pt x="2477053" y="807413"/>
                  <a:pt x="2481126" y="802526"/>
                  <a:pt x="2488458" y="793566"/>
                </a:cubicBezTo>
                <a:cubicBezTo>
                  <a:pt x="2481941" y="829404"/>
                  <a:pt x="2481126" y="860354"/>
                  <a:pt x="2492532" y="890490"/>
                </a:cubicBezTo>
                <a:cubicBezTo>
                  <a:pt x="2506381" y="927957"/>
                  <a:pt x="2531636" y="954021"/>
                  <a:pt x="2573185" y="958093"/>
                </a:cubicBezTo>
                <a:cubicBezTo>
                  <a:pt x="2596810" y="960536"/>
                  <a:pt x="2619621" y="954021"/>
                  <a:pt x="2637544" y="940989"/>
                </a:cubicBezTo>
                <a:cubicBezTo>
                  <a:pt x="2662799" y="922255"/>
                  <a:pt x="2688054" y="901893"/>
                  <a:pt x="2710051" y="879088"/>
                </a:cubicBezTo>
                <a:cubicBezTo>
                  <a:pt x="2770337" y="817186"/>
                  <a:pt x="2821661" y="748769"/>
                  <a:pt x="2871357" y="678723"/>
                </a:cubicBezTo>
                <a:cubicBezTo>
                  <a:pt x="2893353" y="648587"/>
                  <a:pt x="2914535" y="617636"/>
                  <a:pt x="2934902" y="588315"/>
                </a:cubicBezTo>
                <a:lnTo>
                  <a:pt x="3044069" y="588315"/>
                </a:lnTo>
                <a:cubicBezTo>
                  <a:pt x="3039995" y="594831"/>
                  <a:pt x="3035922" y="601347"/>
                  <a:pt x="3031849" y="607863"/>
                </a:cubicBezTo>
                <a:cubicBezTo>
                  <a:pt x="3010667" y="639628"/>
                  <a:pt x="2988670" y="670578"/>
                  <a:pt x="2969118" y="703158"/>
                </a:cubicBezTo>
                <a:cubicBezTo>
                  <a:pt x="2949566" y="737366"/>
                  <a:pt x="2930828" y="772389"/>
                  <a:pt x="2915349" y="808227"/>
                </a:cubicBezTo>
                <a:cubicBezTo>
                  <a:pt x="2895797" y="853838"/>
                  <a:pt x="2908832" y="894563"/>
                  <a:pt x="2943863" y="927957"/>
                </a:cubicBezTo>
                <a:cubicBezTo>
                  <a:pt x="2963415" y="946690"/>
                  <a:pt x="2986227" y="952392"/>
                  <a:pt x="3010667" y="944247"/>
                </a:cubicBezTo>
                <a:cubicBezTo>
                  <a:pt x="3028590" y="938545"/>
                  <a:pt x="3046513" y="931215"/>
                  <a:pt x="3061991" y="920627"/>
                </a:cubicBezTo>
                <a:cubicBezTo>
                  <a:pt x="3095393" y="897821"/>
                  <a:pt x="3127980" y="874201"/>
                  <a:pt x="3158124" y="847322"/>
                </a:cubicBezTo>
                <a:cubicBezTo>
                  <a:pt x="3244479" y="769131"/>
                  <a:pt x="3329206" y="689312"/>
                  <a:pt x="3413932" y="610306"/>
                </a:cubicBezTo>
                <a:cubicBezTo>
                  <a:pt x="3492956" y="536187"/>
                  <a:pt x="3579312" y="471843"/>
                  <a:pt x="3673815" y="418901"/>
                </a:cubicBezTo>
                <a:cubicBezTo>
                  <a:pt x="3679518" y="415643"/>
                  <a:pt x="3685220" y="411571"/>
                  <a:pt x="3691738" y="408313"/>
                </a:cubicBezTo>
                <a:cubicBezTo>
                  <a:pt x="3688479" y="400982"/>
                  <a:pt x="3686035" y="396095"/>
                  <a:pt x="3677888" y="399353"/>
                </a:cubicBezTo>
                <a:close/>
                <a:moveTo>
                  <a:pt x="2719827" y="589129"/>
                </a:moveTo>
                <a:cubicBezTo>
                  <a:pt x="2693757" y="659990"/>
                  <a:pt x="2638359" y="704787"/>
                  <a:pt x="2582961" y="749584"/>
                </a:cubicBezTo>
                <a:cubicBezTo>
                  <a:pt x="2610660" y="681167"/>
                  <a:pt x="2661985" y="632297"/>
                  <a:pt x="2719827" y="589129"/>
                </a:cubicBezTo>
                <a:close/>
                <a:moveTo>
                  <a:pt x="2420840" y="407498"/>
                </a:moveTo>
                <a:cubicBezTo>
                  <a:pt x="2466462" y="304058"/>
                  <a:pt x="2522675" y="206319"/>
                  <a:pt x="2586220" y="111838"/>
                </a:cubicBezTo>
                <a:cubicBezTo>
                  <a:pt x="2588663" y="107766"/>
                  <a:pt x="2590293" y="103694"/>
                  <a:pt x="2595181" y="102065"/>
                </a:cubicBezTo>
                <a:cubicBezTo>
                  <a:pt x="2557706" y="291841"/>
                  <a:pt x="2468091" y="455553"/>
                  <a:pt x="2354851" y="607048"/>
                </a:cubicBezTo>
                <a:cubicBezTo>
                  <a:pt x="2353222" y="607048"/>
                  <a:pt x="2351592" y="605419"/>
                  <a:pt x="2349963" y="605419"/>
                </a:cubicBezTo>
                <a:cubicBezTo>
                  <a:pt x="2373589" y="539445"/>
                  <a:pt x="2393141" y="471028"/>
                  <a:pt x="2421655" y="407498"/>
                </a:cubicBezTo>
                <a:close/>
                <a:moveTo>
                  <a:pt x="2351592" y="189215"/>
                </a:moveTo>
                <a:cubicBezTo>
                  <a:pt x="2327152" y="276365"/>
                  <a:pt x="2284789" y="354556"/>
                  <a:pt x="2237537" y="431118"/>
                </a:cubicBezTo>
                <a:cubicBezTo>
                  <a:pt x="2275827" y="350484"/>
                  <a:pt x="2314117" y="269850"/>
                  <a:pt x="2351592" y="189215"/>
                </a:cubicBezTo>
                <a:close/>
                <a:moveTo>
                  <a:pt x="2920238" y="515825"/>
                </a:moveTo>
                <a:cubicBezTo>
                  <a:pt x="2918608" y="515825"/>
                  <a:pt x="2916979" y="515011"/>
                  <a:pt x="2915349" y="514196"/>
                </a:cubicBezTo>
                <a:cubicBezTo>
                  <a:pt x="2917794" y="506866"/>
                  <a:pt x="2921052" y="499535"/>
                  <a:pt x="2923496" y="492205"/>
                </a:cubicBezTo>
                <a:cubicBezTo>
                  <a:pt x="2925126" y="492205"/>
                  <a:pt x="2926755" y="493020"/>
                  <a:pt x="2928384" y="493834"/>
                </a:cubicBezTo>
                <a:cubicBezTo>
                  <a:pt x="2925940" y="501164"/>
                  <a:pt x="2923496" y="508495"/>
                  <a:pt x="2920238" y="515825"/>
                </a:cubicBezTo>
                <a:close/>
                <a:moveTo>
                  <a:pt x="854214" y="559808"/>
                </a:moveTo>
                <a:cubicBezTo>
                  <a:pt x="856658" y="554921"/>
                  <a:pt x="858287" y="550034"/>
                  <a:pt x="859917" y="545147"/>
                </a:cubicBezTo>
                <a:cubicBezTo>
                  <a:pt x="867249" y="520712"/>
                  <a:pt x="855029" y="505237"/>
                  <a:pt x="828959" y="504422"/>
                </a:cubicBezTo>
                <a:cubicBezTo>
                  <a:pt x="808592" y="504422"/>
                  <a:pt x="789855" y="510124"/>
                  <a:pt x="772746" y="520712"/>
                </a:cubicBezTo>
                <a:cubicBezTo>
                  <a:pt x="735271" y="543518"/>
                  <a:pt x="697796" y="567138"/>
                  <a:pt x="662765" y="593202"/>
                </a:cubicBezTo>
                <a:cubicBezTo>
                  <a:pt x="586185" y="651030"/>
                  <a:pt x="516123" y="716190"/>
                  <a:pt x="446875" y="782978"/>
                </a:cubicBezTo>
                <a:cubicBezTo>
                  <a:pt x="313268" y="910853"/>
                  <a:pt x="189437" y="1047687"/>
                  <a:pt x="83529" y="1199996"/>
                </a:cubicBezTo>
                <a:cubicBezTo>
                  <a:pt x="61532" y="1231761"/>
                  <a:pt x="42795" y="1265970"/>
                  <a:pt x="24057" y="1299364"/>
                </a:cubicBezTo>
                <a:cubicBezTo>
                  <a:pt x="15096" y="1315654"/>
                  <a:pt x="9393" y="1334387"/>
                  <a:pt x="6134" y="1353120"/>
                </a:cubicBezTo>
                <a:cubicBezTo>
                  <a:pt x="-383" y="1383256"/>
                  <a:pt x="13466" y="1404433"/>
                  <a:pt x="43609" y="1413393"/>
                </a:cubicBezTo>
                <a:cubicBezTo>
                  <a:pt x="53386" y="1416650"/>
                  <a:pt x="64791" y="1416650"/>
                  <a:pt x="72938" y="1418280"/>
                </a:cubicBezTo>
                <a:cubicBezTo>
                  <a:pt x="84343" y="1416650"/>
                  <a:pt x="93305" y="1415836"/>
                  <a:pt x="102266" y="1414207"/>
                </a:cubicBezTo>
                <a:cubicBezTo>
                  <a:pt x="150332" y="1406062"/>
                  <a:pt x="193510" y="1387329"/>
                  <a:pt x="235873" y="1364523"/>
                </a:cubicBezTo>
                <a:cubicBezTo>
                  <a:pt x="339338" y="1309138"/>
                  <a:pt x="428137" y="1235019"/>
                  <a:pt x="507161" y="1147869"/>
                </a:cubicBezTo>
                <a:cubicBezTo>
                  <a:pt x="608996" y="1035470"/>
                  <a:pt x="686390" y="906780"/>
                  <a:pt x="752379" y="770761"/>
                </a:cubicBezTo>
                <a:cubicBezTo>
                  <a:pt x="786596" y="700714"/>
                  <a:pt x="819998" y="629854"/>
                  <a:pt x="853399" y="558993"/>
                </a:cubicBezTo>
                <a:close/>
                <a:moveTo>
                  <a:pt x="255426" y="1314839"/>
                </a:moveTo>
                <a:cubicBezTo>
                  <a:pt x="209804" y="1342532"/>
                  <a:pt x="162552" y="1366967"/>
                  <a:pt x="109598" y="1377555"/>
                </a:cubicBezTo>
                <a:cubicBezTo>
                  <a:pt x="99822" y="1379184"/>
                  <a:pt x="90046" y="1379998"/>
                  <a:pt x="80270" y="1379184"/>
                </a:cubicBezTo>
                <a:cubicBezTo>
                  <a:pt x="68050" y="1379184"/>
                  <a:pt x="62347" y="1371854"/>
                  <a:pt x="63976" y="1359636"/>
                </a:cubicBezTo>
                <a:cubicBezTo>
                  <a:pt x="65606" y="1347419"/>
                  <a:pt x="68864" y="1333572"/>
                  <a:pt x="75382" y="1322984"/>
                </a:cubicBezTo>
                <a:cubicBezTo>
                  <a:pt x="95749" y="1286332"/>
                  <a:pt x="116116" y="1249680"/>
                  <a:pt x="139741" y="1215472"/>
                </a:cubicBezTo>
                <a:cubicBezTo>
                  <a:pt x="199213" y="1129136"/>
                  <a:pt x="267646" y="1049316"/>
                  <a:pt x="337708" y="971125"/>
                </a:cubicBezTo>
                <a:cubicBezTo>
                  <a:pt x="440358" y="858725"/>
                  <a:pt x="547895" y="751213"/>
                  <a:pt x="661950" y="651030"/>
                </a:cubicBezTo>
                <a:cubicBezTo>
                  <a:pt x="690464" y="625781"/>
                  <a:pt x="721422" y="603790"/>
                  <a:pt x="751565" y="580984"/>
                </a:cubicBezTo>
                <a:cubicBezTo>
                  <a:pt x="761341" y="573654"/>
                  <a:pt x="771932" y="567952"/>
                  <a:pt x="781708" y="562251"/>
                </a:cubicBezTo>
                <a:cubicBezTo>
                  <a:pt x="712460" y="748769"/>
                  <a:pt x="634251" y="927957"/>
                  <a:pt x="511235" y="1083524"/>
                </a:cubicBezTo>
                <a:cubicBezTo>
                  <a:pt x="438728" y="1174747"/>
                  <a:pt x="355631" y="1253753"/>
                  <a:pt x="255426" y="1314839"/>
                </a:cubicBezTo>
                <a:close/>
                <a:moveTo>
                  <a:pt x="1831828" y="522341"/>
                </a:moveTo>
                <a:cubicBezTo>
                  <a:pt x="1839160" y="501164"/>
                  <a:pt x="1867673" y="481617"/>
                  <a:pt x="1890485" y="482431"/>
                </a:cubicBezTo>
                <a:cubicBezTo>
                  <a:pt x="1910037" y="482431"/>
                  <a:pt x="1922257" y="495463"/>
                  <a:pt x="1922257" y="513382"/>
                </a:cubicBezTo>
                <a:cubicBezTo>
                  <a:pt x="1920627" y="545961"/>
                  <a:pt x="1882338" y="578541"/>
                  <a:pt x="1855453" y="568767"/>
                </a:cubicBezTo>
                <a:cubicBezTo>
                  <a:pt x="1834272" y="560622"/>
                  <a:pt x="1824496" y="543518"/>
                  <a:pt x="1831828" y="522341"/>
                </a:cubicBezTo>
                <a:close/>
              </a:path>
            </a:pathLst>
          </a:custGeom>
          <a:solidFill>
            <a:srgbClr val="000000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pSp>
        <p:nvGrpSpPr>
          <p:cNvPr id="125" name="Group 124">
            <a:extLst>
              <a:ext uri="{FF2B5EF4-FFF2-40B4-BE49-F238E27FC236}">
                <a16:creationId xmlns:a16="http://schemas.microsoft.com/office/drawing/2014/main" id="{C152AABD-3966-E7EA-6964-413B8EB8F113}"/>
              </a:ext>
            </a:extLst>
          </p:cNvPr>
          <p:cNvGrpSpPr/>
          <p:nvPr/>
        </p:nvGrpSpPr>
        <p:grpSpPr>
          <a:xfrm>
            <a:off x="7084664" y="494195"/>
            <a:ext cx="611272" cy="636235"/>
            <a:chOff x="6181940" y="1661994"/>
            <a:chExt cx="1641376" cy="1708409"/>
          </a:xfrm>
          <a:solidFill>
            <a:schemeClr val="accent2"/>
          </a:solidFill>
        </p:grpSpPr>
        <p:sp>
          <p:nvSpPr>
            <p:cNvPr id="120" name="Freeform 119">
              <a:extLst>
                <a:ext uri="{FF2B5EF4-FFF2-40B4-BE49-F238E27FC236}">
                  <a16:creationId xmlns:a16="http://schemas.microsoft.com/office/drawing/2014/main" id="{A9B1C5A9-2CA6-0066-41C1-EC48CC2E2A04}"/>
                </a:ext>
              </a:extLst>
            </p:cNvPr>
            <p:cNvSpPr/>
            <p:nvPr/>
          </p:nvSpPr>
          <p:spPr>
            <a:xfrm>
              <a:off x="6229043" y="1661994"/>
              <a:ext cx="1594273" cy="1484325"/>
            </a:xfrm>
            <a:custGeom>
              <a:avLst/>
              <a:gdLst>
                <a:gd name="connsiteX0" fmla="*/ 1322383 w 1594273"/>
                <a:gd name="connsiteY0" fmla="*/ 1482696 h 1484325"/>
                <a:gd name="connsiteX1" fmla="*/ 1347638 w 1594273"/>
                <a:gd name="connsiteY1" fmla="*/ 1450117 h 1484325"/>
                <a:gd name="connsiteX2" fmla="*/ 1478801 w 1594273"/>
                <a:gd name="connsiteY2" fmla="*/ 1140611 h 1484325"/>
                <a:gd name="connsiteX3" fmla="*/ 1487763 w 1594273"/>
                <a:gd name="connsiteY3" fmla="*/ 992374 h 1484325"/>
                <a:gd name="connsiteX4" fmla="*/ 1384298 w 1594273"/>
                <a:gd name="connsiteY4" fmla="*/ 680424 h 1484325"/>
                <a:gd name="connsiteX5" fmla="*/ 1086126 w 1594273"/>
                <a:gd name="connsiteY5" fmla="*/ 414901 h 1484325"/>
                <a:gd name="connsiteX6" fmla="*/ 885716 w 1594273"/>
                <a:gd name="connsiteY6" fmla="*/ 344040 h 1484325"/>
                <a:gd name="connsiteX7" fmla="*/ 690193 w 1594273"/>
                <a:gd name="connsiteY7" fmla="*/ 335081 h 1484325"/>
                <a:gd name="connsiteX8" fmla="*/ 431940 w 1594273"/>
                <a:gd name="connsiteY8" fmla="*/ 431191 h 1484325"/>
                <a:gd name="connsiteX9" fmla="*/ 230714 w 1594273"/>
                <a:gd name="connsiteY9" fmla="*/ 734995 h 1484325"/>
                <a:gd name="connsiteX10" fmla="*/ 295074 w 1594273"/>
                <a:gd name="connsiteY10" fmla="*/ 1134095 h 1484325"/>
                <a:gd name="connsiteX11" fmla="*/ 548439 w 1594273"/>
                <a:gd name="connsiteY11" fmla="*/ 1345862 h 1484325"/>
                <a:gd name="connsiteX12" fmla="*/ 630721 w 1594273"/>
                <a:gd name="connsiteY12" fmla="*/ 1372740 h 1484325"/>
                <a:gd name="connsiteX13" fmla="*/ 638053 w 1594273"/>
                <a:gd name="connsiteY13" fmla="*/ 1375998 h 1484325"/>
                <a:gd name="connsiteX14" fmla="*/ 522369 w 1594273"/>
                <a:gd name="connsiteY14" fmla="*/ 1349120 h 1484325"/>
                <a:gd name="connsiteX15" fmla="*/ 155764 w 1594273"/>
                <a:gd name="connsiteY15" fmla="*/ 1099072 h 1484325"/>
                <a:gd name="connsiteX16" fmla="*/ 87331 w 1594273"/>
                <a:gd name="connsiteY16" fmla="*/ 340782 h 1484325"/>
                <a:gd name="connsiteX17" fmla="*/ 758626 w 1594273"/>
                <a:gd name="connsiteY17" fmla="*/ 326 h 1484325"/>
                <a:gd name="connsiteX18" fmla="*/ 1174111 w 1594273"/>
                <a:gd name="connsiteY18" fmla="*/ 124943 h 1484325"/>
                <a:gd name="connsiteX19" fmla="*/ 1560269 w 1594273"/>
                <a:gd name="connsiteY19" fmla="*/ 620966 h 1484325"/>
                <a:gd name="connsiteX20" fmla="*/ 1593671 w 1594273"/>
                <a:gd name="connsiteY20" fmla="*/ 889748 h 1484325"/>
                <a:gd name="connsiteX21" fmla="*/ 1432365 w 1594273"/>
                <a:gd name="connsiteY21" fmla="*/ 1360523 h 1484325"/>
                <a:gd name="connsiteX22" fmla="*/ 1331344 w 1594273"/>
                <a:gd name="connsiteY22" fmla="*/ 1477809 h 1484325"/>
                <a:gd name="connsiteX23" fmla="*/ 1324012 w 1594273"/>
                <a:gd name="connsiteY23" fmla="*/ 1484325 h 1484325"/>
                <a:gd name="connsiteX24" fmla="*/ 1322383 w 1594273"/>
                <a:gd name="connsiteY24" fmla="*/ 1483511 h 1484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594273" h="1484325">
                  <a:moveTo>
                    <a:pt x="1322383" y="1482696"/>
                  </a:moveTo>
                  <a:cubicBezTo>
                    <a:pt x="1330530" y="1472108"/>
                    <a:pt x="1339491" y="1460705"/>
                    <a:pt x="1347638" y="1450117"/>
                  </a:cubicBezTo>
                  <a:cubicBezTo>
                    <a:pt x="1415256" y="1357265"/>
                    <a:pt x="1458434" y="1253825"/>
                    <a:pt x="1478801" y="1140611"/>
                  </a:cubicBezTo>
                  <a:cubicBezTo>
                    <a:pt x="1487763" y="1091741"/>
                    <a:pt x="1490207" y="1042058"/>
                    <a:pt x="1487763" y="992374"/>
                  </a:cubicBezTo>
                  <a:cubicBezTo>
                    <a:pt x="1481245" y="879160"/>
                    <a:pt x="1446214" y="775719"/>
                    <a:pt x="1384298" y="680424"/>
                  </a:cubicBezTo>
                  <a:cubicBezTo>
                    <a:pt x="1309348" y="564767"/>
                    <a:pt x="1208328" y="477617"/>
                    <a:pt x="1086126" y="414901"/>
                  </a:cubicBezTo>
                  <a:cubicBezTo>
                    <a:pt x="1022581" y="382321"/>
                    <a:pt x="955778" y="357072"/>
                    <a:pt x="885716" y="344040"/>
                  </a:cubicBezTo>
                  <a:cubicBezTo>
                    <a:pt x="821356" y="331823"/>
                    <a:pt x="756182" y="327750"/>
                    <a:pt x="690193" y="335081"/>
                  </a:cubicBezTo>
                  <a:cubicBezTo>
                    <a:pt x="595690" y="345669"/>
                    <a:pt x="508520" y="375805"/>
                    <a:pt x="431940" y="431191"/>
                  </a:cubicBezTo>
                  <a:cubicBezTo>
                    <a:pt x="326846" y="506938"/>
                    <a:pt x="259228" y="607935"/>
                    <a:pt x="230714" y="734995"/>
                  </a:cubicBezTo>
                  <a:cubicBezTo>
                    <a:pt x="199757" y="875902"/>
                    <a:pt x="220938" y="1009478"/>
                    <a:pt x="295074" y="1134095"/>
                  </a:cubicBezTo>
                  <a:cubicBezTo>
                    <a:pt x="354545" y="1233463"/>
                    <a:pt x="441716" y="1301880"/>
                    <a:pt x="548439" y="1345862"/>
                  </a:cubicBezTo>
                  <a:cubicBezTo>
                    <a:pt x="575323" y="1357265"/>
                    <a:pt x="603022" y="1363781"/>
                    <a:pt x="630721" y="1372740"/>
                  </a:cubicBezTo>
                  <a:cubicBezTo>
                    <a:pt x="633165" y="1372740"/>
                    <a:pt x="635609" y="1374369"/>
                    <a:pt x="638053" y="1375998"/>
                  </a:cubicBezTo>
                  <a:cubicBezTo>
                    <a:pt x="598949" y="1371111"/>
                    <a:pt x="559844" y="1362152"/>
                    <a:pt x="522369" y="1349120"/>
                  </a:cubicBezTo>
                  <a:cubicBezTo>
                    <a:pt x="376542" y="1301065"/>
                    <a:pt x="254340" y="1217173"/>
                    <a:pt x="155764" y="1099072"/>
                  </a:cubicBezTo>
                  <a:cubicBezTo>
                    <a:pt x="-20206" y="887305"/>
                    <a:pt x="-52794" y="579428"/>
                    <a:pt x="87331" y="340782"/>
                  </a:cubicBezTo>
                  <a:cubicBezTo>
                    <a:pt x="222568" y="109467"/>
                    <a:pt x="497929" y="-7005"/>
                    <a:pt x="758626" y="326"/>
                  </a:cubicBezTo>
                  <a:cubicBezTo>
                    <a:pt x="905268" y="4398"/>
                    <a:pt x="1049466" y="47566"/>
                    <a:pt x="1174111" y="124943"/>
                  </a:cubicBezTo>
                  <a:cubicBezTo>
                    <a:pt x="1364746" y="242229"/>
                    <a:pt x="1494280" y="406756"/>
                    <a:pt x="1560269" y="620966"/>
                  </a:cubicBezTo>
                  <a:cubicBezTo>
                    <a:pt x="1587153" y="708931"/>
                    <a:pt x="1596929" y="798525"/>
                    <a:pt x="1593671" y="889748"/>
                  </a:cubicBezTo>
                  <a:cubicBezTo>
                    <a:pt x="1586339" y="1062420"/>
                    <a:pt x="1531755" y="1219616"/>
                    <a:pt x="1432365" y="1360523"/>
                  </a:cubicBezTo>
                  <a:cubicBezTo>
                    <a:pt x="1402221" y="1402876"/>
                    <a:pt x="1368820" y="1441972"/>
                    <a:pt x="1331344" y="1477809"/>
                  </a:cubicBezTo>
                  <a:cubicBezTo>
                    <a:pt x="1328900" y="1480253"/>
                    <a:pt x="1326456" y="1481882"/>
                    <a:pt x="1324012" y="1484325"/>
                  </a:cubicBezTo>
                  <a:cubicBezTo>
                    <a:pt x="1324012" y="1484325"/>
                    <a:pt x="1323198" y="1484325"/>
                    <a:pt x="1322383" y="1483511"/>
                  </a:cubicBezTo>
                  <a:close/>
                </a:path>
              </a:pathLst>
            </a:custGeom>
            <a:grpFill/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" name="Freeform 120">
              <a:extLst>
                <a:ext uri="{FF2B5EF4-FFF2-40B4-BE49-F238E27FC236}">
                  <a16:creationId xmlns:a16="http://schemas.microsoft.com/office/drawing/2014/main" id="{274A64A6-1D23-045F-7826-3D03E4B66D6C}"/>
                </a:ext>
              </a:extLst>
            </p:cNvPr>
            <p:cNvSpPr/>
            <p:nvPr/>
          </p:nvSpPr>
          <p:spPr>
            <a:xfrm>
              <a:off x="6438576" y="2069565"/>
              <a:ext cx="1224170" cy="1300838"/>
            </a:xfrm>
            <a:custGeom>
              <a:avLst/>
              <a:gdLst>
                <a:gd name="connsiteX0" fmla="*/ 793496 w 1224170"/>
                <a:gd name="connsiteY0" fmla="*/ 0 h 1300838"/>
                <a:gd name="connsiteX1" fmla="*/ 842377 w 1224170"/>
                <a:gd name="connsiteY1" fmla="*/ 22806 h 1300838"/>
                <a:gd name="connsiteX2" fmla="*/ 1097371 w 1224170"/>
                <a:gd name="connsiteY2" fmla="*/ 252492 h 1300838"/>
                <a:gd name="connsiteX3" fmla="*/ 1208982 w 1224170"/>
                <a:gd name="connsiteY3" fmla="*/ 508241 h 1300838"/>
                <a:gd name="connsiteX4" fmla="*/ 1210612 w 1224170"/>
                <a:gd name="connsiteY4" fmla="*/ 789240 h 1300838"/>
                <a:gd name="connsiteX5" fmla="*/ 1083522 w 1224170"/>
                <a:gd name="connsiteY5" fmla="*/ 1060465 h 1300838"/>
                <a:gd name="connsiteX6" fmla="*/ 883926 w 1224170"/>
                <a:gd name="connsiteY6" fmla="*/ 1215218 h 1300838"/>
                <a:gd name="connsiteX7" fmla="*/ 628117 w 1224170"/>
                <a:gd name="connsiteY7" fmla="*/ 1293409 h 1300838"/>
                <a:gd name="connsiteX8" fmla="*/ 457849 w 1224170"/>
                <a:gd name="connsiteY8" fmla="*/ 1298296 h 1300838"/>
                <a:gd name="connsiteX9" fmla="*/ 15479 w 1224170"/>
                <a:gd name="connsiteY9" fmla="*/ 1128068 h 1300838"/>
                <a:gd name="connsiteX10" fmla="*/ 0 w 1224170"/>
                <a:gd name="connsiteY10" fmla="*/ 1112593 h 1300838"/>
                <a:gd name="connsiteX11" fmla="*/ 9776 w 1224170"/>
                <a:gd name="connsiteY11" fmla="*/ 1118294 h 1300838"/>
                <a:gd name="connsiteX12" fmla="*/ 274546 w 1224170"/>
                <a:gd name="connsiteY12" fmla="*/ 1221734 h 1300838"/>
                <a:gd name="connsiteX13" fmla="*/ 457849 w 1224170"/>
                <a:gd name="connsiteY13" fmla="*/ 1228250 h 1300838"/>
                <a:gd name="connsiteX14" fmla="*/ 815493 w 1224170"/>
                <a:gd name="connsiteY14" fmla="*/ 1084085 h 1300838"/>
                <a:gd name="connsiteX15" fmla="*/ 1061525 w 1224170"/>
                <a:gd name="connsiteY15" fmla="*/ 680099 h 1300838"/>
                <a:gd name="connsiteX16" fmla="*/ 1070487 w 1224170"/>
                <a:gd name="connsiteY16" fmla="*/ 462630 h 1300838"/>
                <a:gd name="connsiteX17" fmla="*/ 931992 w 1224170"/>
                <a:gd name="connsiteY17" fmla="*/ 124617 h 1300838"/>
                <a:gd name="connsiteX18" fmla="*/ 803273 w 1224170"/>
                <a:gd name="connsiteY18" fmla="*/ 9774 h 1300838"/>
                <a:gd name="connsiteX19" fmla="*/ 791867 w 1224170"/>
                <a:gd name="connsiteY19" fmla="*/ 2443 h 1300838"/>
                <a:gd name="connsiteX20" fmla="*/ 791867 w 1224170"/>
                <a:gd name="connsiteY20" fmla="*/ 0 h 1300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224170" h="1300838">
                  <a:moveTo>
                    <a:pt x="793496" y="0"/>
                  </a:moveTo>
                  <a:cubicBezTo>
                    <a:pt x="809790" y="7330"/>
                    <a:pt x="826083" y="14661"/>
                    <a:pt x="842377" y="22806"/>
                  </a:cubicBezTo>
                  <a:cubicBezTo>
                    <a:pt x="947471" y="76562"/>
                    <a:pt x="1030568" y="155568"/>
                    <a:pt x="1097371" y="252492"/>
                  </a:cubicBezTo>
                  <a:cubicBezTo>
                    <a:pt x="1151140" y="330683"/>
                    <a:pt x="1189430" y="415390"/>
                    <a:pt x="1208982" y="508241"/>
                  </a:cubicBezTo>
                  <a:cubicBezTo>
                    <a:pt x="1228534" y="601908"/>
                    <a:pt x="1229349" y="695574"/>
                    <a:pt x="1210612" y="789240"/>
                  </a:cubicBezTo>
                  <a:cubicBezTo>
                    <a:pt x="1190245" y="890237"/>
                    <a:pt x="1147881" y="979831"/>
                    <a:pt x="1083522" y="1060465"/>
                  </a:cubicBezTo>
                  <a:cubicBezTo>
                    <a:pt x="1028938" y="1128882"/>
                    <a:pt x="960505" y="1176937"/>
                    <a:pt x="883926" y="1215218"/>
                  </a:cubicBezTo>
                  <a:cubicBezTo>
                    <a:pt x="803273" y="1255942"/>
                    <a:pt x="717731" y="1281192"/>
                    <a:pt x="628117" y="1293409"/>
                  </a:cubicBezTo>
                  <a:cubicBezTo>
                    <a:pt x="571904" y="1300739"/>
                    <a:pt x="514876" y="1303183"/>
                    <a:pt x="457849" y="1298296"/>
                  </a:cubicBezTo>
                  <a:cubicBezTo>
                    <a:pt x="294913" y="1283635"/>
                    <a:pt x="146642" y="1229064"/>
                    <a:pt x="15479" y="1128068"/>
                  </a:cubicBezTo>
                  <a:cubicBezTo>
                    <a:pt x="9776" y="1123995"/>
                    <a:pt x="4073" y="1119108"/>
                    <a:pt x="0" y="1112593"/>
                  </a:cubicBezTo>
                  <a:cubicBezTo>
                    <a:pt x="3259" y="1114221"/>
                    <a:pt x="6517" y="1116665"/>
                    <a:pt x="9776" y="1118294"/>
                  </a:cubicBezTo>
                  <a:cubicBezTo>
                    <a:pt x="92059" y="1167978"/>
                    <a:pt x="180044" y="1204630"/>
                    <a:pt x="274546" y="1221734"/>
                  </a:cubicBezTo>
                  <a:cubicBezTo>
                    <a:pt x="335647" y="1233137"/>
                    <a:pt x="396748" y="1234766"/>
                    <a:pt x="457849" y="1228250"/>
                  </a:cubicBezTo>
                  <a:cubicBezTo>
                    <a:pt x="591456" y="1215218"/>
                    <a:pt x="710399" y="1167163"/>
                    <a:pt x="815493" y="1084085"/>
                  </a:cubicBezTo>
                  <a:cubicBezTo>
                    <a:pt x="946656" y="979831"/>
                    <a:pt x="1028938" y="845440"/>
                    <a:pt x="1061525" y="680099"/>
                  </a:cubicBezTo>
                  <a:cubicBezTo>
                    <a:pt x="1076190" y="607609"/>
                    <a:pt x="1078634" y="535119"/>
                    <a:pt x="1070487" y="462630"/>
                  </a:cubicBezTo>
                  <a:cubicBezTo>
                    <a:pt x="1055823" y="337199"/>
                    <a:pt x="1011830" y="223170"/>
                    <a:pt x="931992" y="124617"/>
                  </a:cubicBezTo>
                  <a:cubicBezTo>
                    <a:pt x="895331" y="79005"/>
                    <a:pt x="852968" y="40724"/>
                    <a:pt x="803273" y="9774"/>
                  </a:cubicBezTo>
                  <a:cubicBezTo>
                    <a:pt x="799199" y="7330"/>
                    <a:pt x="795126" y="4887"/>
                    <a:pt x="791867" y="2443"/>
                  </a:cubicBezTo>
                  <a:lnTo>
                    <a:pt x="791867" y="0"/>
                  </a:lnTo>
                  <a:close/>
                </a:path>
              </a:pathLst>
            </a:custGeom>
            <a:grpFill/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22" name="Freeform 121">
              <a:extLst>
                <a:ext uri="{FF2B5EF4-FFF2-40B4-BE49-F238E27FC236}">
                  <a16:creationId xmlns:a16="http://schemas.microsoft.com/office/drawing/2014/main" id="{739587EB-3C3B-D6ED-4380-A8CAD1084575}"/>
                </a:ext>
              </a:extLst>
            </p:cNvPr>
            <p:cNvSpPr/>
            <p:nvPr/>
          </p:nvSpPr>
          <p:spPr>
            <a:xfrm rot="4438797">
              <a:off x="6211530" y="1980749"/>
              <a:ext cx="1224170" cy="1283349"/>
            </a:xfrm>
            <a:custGeom>
              <a:avLst/>
              <a:gdLst>
                <a:gd name="connsiteX0" fmla="*/ 793496 w 1224170"/>
                <a:gd name="connsiteY0" fmla="*/ 0 h 1300838"/>
                <a:gd name="connsiteX1" fmla="*/ 842377 w 1224170"/>
                <a:gd name="connsiteY1" fmla="*/ 22806 h 1300838"/>
                <a:gd name="connsiteX2" fmla="*/ 1097371 w 1224170"/>
                <a:gd name="connsiteY2" fmla="*/ 252492 h 1300838"/>
                <a:gd name="connsiteX3" fmla="*/ 1208982 w 1224170"/>
                <a:gd name="connsiteY3" fmla="*/ 508241 h 1300838"/>
                <a:gd name="connsiteX4" fmla="*/ 1210612 w 1224170"/>
                <a:gd name="connsiteY4" fmla="*/ 789240 h 1300838"/>
                <a:gd name="connsiteX5" fmla="*/ 1083522 w 1224170"/>
                <a:gd name="connsiteY5" fmla="*/ 1060465 h 1300838"/>
                <a:gd name="connsiteX6" fmla="*/ 883926 w 1224170"/>
                <a:gd name="connsiteY6" fmla="*/ 1215218 h 1300838"/>
                <a:gd name="connsiteX7" fmla="*/ 628117 w 1224170"/>
                <a:gd name="connsiteY7" fmla="*/ 1293409 h 1300838"/>
                <a:gd name="connsiteX8" fmla="*/ 457849 w 1224170"/>
                <a:gd name="connsiteY8" fmla="*/ 1298296 h 1300838"/>
                <a:gd name="connsiteX9" fmla="*/ 15479 w 1224170"/>
                <a:gd name="connsiteY9" fmla="*/ 1128068 h 1300838"/>
                <a:gd name="connsiteX10" fmla="*/ 0 w 1224170"/>
                <a:gd name="connsiteY10" fmla="*/ 1112593 h 1300838"/>
                <a:gd name="connsiteX11" fmla="*/ 9776 w 1224170"/>
                <a:gd name="connsiteY11" fmla="*/ 1118294 h 1300838"/>
                <a:gd name="connsiteX12" fmla="*/ 274546 w 1224170"/>
                <a:gd name="connsiteY12" fmla="*/ 1221734 h 1300838"/>
                <a:gd name="connsiteX13" fmla="*/ 457849 w 1224170"/>
                <a:gd name="connsiteY13" fmla="*/ 1228250 h 1300838"/>
                <a:gd name="connsiteX14" fmla="*/ 815493 w 1224170"/>
                <a:gd name="connsiteY14" fmla="*/ 1084085 h 1300838"/>
                <a:gd name="connsiteX15" fmla="*/ 1061525 w 1224170"/>
                <a:gd name="connsiteY15" fmla="*/ 680099 h 1300838"/>
                <a:gd name="connsiteX16" fmla="*/ 1070487 w 1224170"/>
                <a:gd name="connsiteY16" fmla="*/ 462630 h 1300838"/>
                <a:gd name="connsiteX17" fmla="*/ 931992 w 1224170"/>
                <a:gd name="connsiteY17" fmla="*/ 124617 h 1300838"/>
                <a:gd name="connsiteX18" fmla="*/ 803273 w 1224170"/>
                <a:gd name="connsiteY18" fmla="*/ 9774 h 1300838"/>
                <a:gd name="connsiteX19" fmla="*/ 791867 w 1224170"/>
                <a:gd name="connsiteY19" fmla="*/ 2443 h 1300838"/>
                <a:gd name="connsiteX20" fmla="*/ 791867 w 1224170"/>
                <a:gd name="connsiteY20" fmla="*/ 0 h 1300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224170" h="1300838">
                  <a:moveTo>
                    <a:pt x="793496" y="0"/>
                  </a:moveTo>
                  <a:cubicBezTo>
                    <a:pt x="809790" y="7330"/>
                    <a:pt x="826083" y="14661"/>
                    <a:pt x="842377" y="22806"/>
                  </a:cubicBezTo>
                  <a:cubicBezTo>
                    <a:pt x="947471" y="76562"/>
                    <a:pt x="1030568" y="155568"/>
                    <a:pt x="1097371" y="252492"/>
                  </a:cubicBezTo>
                  <a:cubicBezTo>
                    <a:pt x="1151140" y="330683"/>
                    <a:pt x="1189430" y="415390"/>
                    <a:pt x="1208982" y="508241"/>
                  </a:cubicBezTo>
                  <a:cubicBezTo>
                    <a:pt x="1228534" y="601908"/>
                    <a:pt x="1229349" y="695574"/>
                    <a:pt x="1210612" y="789240"/>
                  </a:cubicBezTo>
                  <a:cubicBezTo>
                    <a:pt x="1190245" y="890237"/>
                    <a:pt x="1147881" y="979831"/>
                    <a:pt x="1083522" y="1060465"/>
                  </a:cubicBezTo>
                  <a:cubicBezTo>
                    <a:pt x="1028938" y="1128882"/>
                    <a:pt x="960505" y="1176937"/>
                    <a:pt x="883926" y="1215218"/>
                  </a:cubicBezTo>
                  <a:cubicBezTo>
                    <a:pt x="803273" y="1255942"/>
                    <a:pt x="717731" y="1281192"/>
                    <a:pt x="628117" y="1293409"/>
                  </a:cubicBezTo>
                  <a:cubicBezTo>
                    <a:pt x="571904" y="1300739"/>
                    <a:pt x="514876" y="1303183"/>
                    <a:pt x="457849" y="1298296"/>
                  </a:cubicBezTo>
                  <a:cubicBezTo>
                    <a:pt x="294913" y="1283635"/>
                    <a:pt x="146642" y="1229064"/>
                    <a:pt x="15479" y="1128068"/>
                  </a:cubicBezTo>
                  <a:cubicBezTo>
                    <a:pt x="9776" y="1123995"/>
                    <a:pt x="4073" y="1119108"/>
                    <a:pt x="0" y="1112593"/>
                  </a:cubicBezTo>
                  <a:cubicBezTo>
                    <a:pt x="3259" y="1114221"/>
                    <a:pt x="6517" y="1116665"/>
                    <a:pt x="9776" y="1118294"/>
                  </a:cubicBezTo>
                  <a:cubicBezTo>
                    <a:pt x="92059" y="1167978"/>
                    <a:pt x="180044" y="1204630"/>
                    <a:pt x="274546" y="1221734"/>
                  </a:cubicBezTo>
                  <a:cubicBezTo>
                    <a:pt x="335647" y="1233137"/>
                    <a:pt x="396748" y="1234766"/>
                    <a:pt x="457849" y="1228250"/>
                  </a:cubicBezTo>
                  <a:cubicBezTo>
                    <a:pt x="591456" y="1215218"/>
                    <a:pt x="710399" y="1167163"/>
                    <a:pt x="815493" y="1084085"/>
                  </a:cubicBezTo>
                  <a:cubicBezTo>
                    <a:pt x="946656" y="979831"/>
                    <a:pt x="1028938" y="845440"/>
                    <a:pt x="1061525" y="680099"/>
                  </a:cubicBezTo>
                  <a:cubicBezTo>
                    <a:pt x="1076190" y="607609"/>
                    <a:pt x="1078634" y="535119"/>
                    <a:pt x="1070487" y="462630"/>
                  </a:cubicBezTo>
                  <a:cubicBezTo>
                    <a:pt x="1055823" y="337199"/>
                    <a:pt x="1011830" y="223170"/>
                    <a:pt x="931992" y="124617"/>
                  </a:cubicBezTo>
                  <a:cubicBezTo>
                    <a:pt x="895331" y="79005"/>
                    <a:pt x="852968" y="40724"/>
                    <a:pt x="803273" y="9774"/>
                  </a:cubicBezTo>
                  <a:cubicBezTo>
                    <a:pt x="799199" y="7330"/>
                    <a:pt x="795126" y="4887"/>
                    <a:pt x="791867" y="2443"/>
                  </a:cubicBezTo>
                  <a:lnTo>
                    <a:pt x="791867" y="0"/>
                  </a:lnTo>
                  <a:close/>
                </a:path>
              </a:pathLst>
            </a:custGeom>
            <a:grpFill/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126" name="TextBox 125">
            <a:extLst>
              <a:ext uri="{FF2B5EF4-FFF2-40B4-BE49-F238E27FC236}">
                <a16:creationId xmlns:a16="http://schemas.microsoft.com/office/drawing/2014/main" id="{69177C7D-962C-6DFE-35D6-1CF705D37B2B}"/>
              </a:ext>
            </a:extLst>
          </p:cNvPr>
          <p:cNvSpPr txBox="1"/>
          <p:nvPr/>
        </p:nvSpPr>
        <p:spPr>
          <a:xfrm>
            <a:off x="6888458" y="1162312"/>
            <a:ext cx="10036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Helvetica" pitchFamily="2" charset="0"/>
              </a:rPr>
              <a:t>YOUR</a:t>
            </a:r>
          </a:p>
          <a:p>
            <a:pPr algn="ctr"/>
            <a:r>
              <a:rPr lang="en-US" sz="1400" b="1" dirty="0">
                <a:solidFill>
                  <a:schemeClr val="bg1"/>
                </a:solidFill>
                <a:latin typeface="Helvetica" pitchFamily="2" charset="0"/>
              </a:rPr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28651865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358627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University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002E44"/>
      </a:accent1>
      <a:accent2>
        <a:srgbClr val="C4B897"/>
      </a:accent2>
      <a:accent3>
        <a:srgbClr val="EDE6D5"/>
      </a:accent3>
      <a:accent4>
        <a:srgbClr val="819293"/>
      </a:accent4>
      <a:accent5>
        <a:srgbClr val="6E8387"/>
      </a:accent5>
      <a:accent6>
        <a:srgbClr val="D1C7AB"/>
      </a:accent6>
      <a:hlink>
        <a:srgbClr val="C4B897"/>
      </a:hlink>
      <a:folHlink>
        <a:srgbClr val="002E44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0356-Navy-Gold-Executive-Certificate-PGO.pptx" id="{12A7361D-30FD-4163-9D07-8BC691DBC94B}" vid="{B318F715-AD1C-4A25-8D48-886061539287}"/>
    </a:ext>
  </a:extLst>
</a:theme>
</file>

<file path=ppt/theme/theme2.xml><?xml version="1.0" encoding="utf-8"?>
<a:theme xmlns:a="http://schemas.openxmlformats.org/drawingml/2006/main" name="Custom Design">
  <a:themeElements>
    <a:clrScheme name="PGO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AB5B"/>
      </a:accent1>
      <a:accent2>
        <a:srgbClr val="002033"/>
      </a:accent2>
      <a:accent3>
        <a:srgbClr val="EEEEEF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0356-Navy-Gold-Executive-Certificate-PGO.pptx" id="{12A7361D-30FD-4163-9D07-8BC691DBC94B}" vid="{0FB15490-1D02-41CD-A2DA-19D4633BC204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720</TotalTime>
  <Words>89</Words>
  <Application>Microsoft Office PowerPoint</Application>
  <PresentationFormat>Letter Paper (8.5x11 in)</PresentationFormat>
  <Paragraphs>13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10" baseType="lpstr">
      <vt:lpstr>Aptos</vt:lpstr>
      <vt:lpstr>Aptos Display</vt:lpstr>
      <vt:lpstr>Arial</vt:lpstr>
      <vt:lpstr>Calibri</vt:lpstr>
      <vt:lpstr>Helvetica</vt:lpstr>
      <vt:lpstr>Helvetica Light</vt:lpstr>
      <vt:lpstr>PresentationGO</vt:lpstr>
      <vt:lpstr>Custom Design</vt:lpstr>
      <vt:lpstr>Hugo Smith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Navy Gold Executive Certificate</dc:title>
  <dc:creator>PresentationGO.com</dc:creator>
  <dc:description>© Copyright PresentationGO.com</dc:description>
  <cp:lastModifiedBy>Christophe Barroche</cp:lastModifiedBy>
  <cp:revision>14</cp:revision>
  <cp:lastPrinted>2024-04-04T19:44:10Z</cp:lastPrinted>
  <dcterms:created xsi:type="dcterms:W3CDTF">2024-04-04T17:57:43Z</dcterms:created>
  <dcterms:modified xsi:type="dcterms:W3CDTF">2024-04-19T16:52:35Z</dcterms:modified>
  <cp:category>Templates;Certificates</cp:category>
</cp:coreProperties>
</file>