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6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00" autoAdjust="0"/>
    <p:restoredTop sz="94676" autoAdjust="0"/>
  </p:normalViewPr>
  <p:slideViewPr>
    <p:cSldViewPr snapToGrid="0">
      <p:cViewPr varScale="1">
        <p:scale>
          <a:sx n="145" d="100"/>
          <a:sy n="145" d="100"/>
        </p:scale>
        <p:origin x="12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4/18/2024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69100" y="1222543"/>
            <a:ext cx="4845050" cy="2381250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5700" y="3819692"/>
            <a:ext cx="4108450" cy="1503004"/>
          </a:xfrm>
        </p:spPr>
        <p:txBody>
          <a:bodyPr>
            <a:noAutofit/>
          </a:bodyPr>
          <a:lstStyle>
            <a:lvl1pPr marL="0" indent="0" algn="r"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706071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42" y="365125"/>
            <a:ext cx="5709557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542" y="1825625"/>
            <a:ext cx="5196115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57573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5261CD56-32DB-A008-3D64-F179360B9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42" y="365125"/>
            <a:ext cx="723355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E5F6DE2-FA81-4695-FEED-3D2789981A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1542" y="1825625"/>
            <a:ext cx="5834744" cy="4351338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53473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78CD13F7-FE5E-4564-955B-78635E1D6BD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DFEC6B85-2D6C-4E54-AFB1-FC9C8C5BC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C0A08B1B-1C08-468B-84FB-AF1608C8E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E19BC5B-1223-91D2-E947-7B244B541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42" y="2552700"/>
            <a:ext cx="4693558" cy="2709768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EECF20FD-9E1B-083C-40E8-274A66E907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542" y="5406057"/>
            <a:ext cx="7575006" cy="820571"/>
          </a:xfrm>
          <a:noFill/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92352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A67E5779-2729-4DED-A8C2-41F4FEE4767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FBD21987-FA22-47F7-B702-8D9638C10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A03F40A7-0F3F-41D6-9058-1BE8DB270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CFF6083D-34F3-4336-6C18-2A62BACFC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42" y="2552700"/>
            <a:ext cx="4693558" cy="2709768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6011A83-830F-8F28-D10A-F36E90B320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542" y="5406057"/>
            <a:ext cx="7575006" cy="820571"/>
          </a:xfrm>
          <a:noFill/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462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541" y="1681352"/>
            <a:ext cx="3906159" cy="2592763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51541" y="4483100"/>
            <a:ext cx="3906160" cy="1587500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0FEC4993-EF72-4ADC-8D11-1EB7C94095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B145FAD1-5607-4570-9675-FE26481496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265FB8DD-A34F-4C06-9929-1E68FACD4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323614" y="1841083"/>
            <a:ext cx="1333500" cy="1333500"/>
          </a:xfrm>
          <a:prstGeom prst="ellipse">
            <a:avLst/>
          </a:prstGeom>
          <a:solidFill>
            <a:schemeClr val="bg2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436034" y="218825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436034" y="241559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7436034" y="264292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r">
              <a:buNone/>
              <a:defRPr sz="1200">
                <a:solidFill>
                  <a:schemeClr val="bg2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15582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ectangle 174">
            <a:extLst>
              <a:ext uri="{FF2B5EF4-FFF2-40B4-BE49-F238E27FC236}">
                <a16:creationId xmlns:a16="http://schemas.microsoft.com/office/drawing/2014/main" id="{4460574F-0FFA-4AF4-9268-D077C9C57D58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4" name="Rectangle 173">
            <a:extLst>
              <a:ext uri="{FF2B5EF4-FFF2-40B4-BE49-F238E27FC236}">
                <a16:creationId xmlns:a16="http://schemas.microsoft.com/office/drawing/2014/main" id="{E9AEC03B-EFBC-451C-9889-555B420B787B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3" name="Rectangle 172">
            <a:extLst>
              <a:ext uri="{FF2B5EF4-FFF2-40B4-BE49-F238E27FC236}">
                <a16:creationId xmlns:a16="http://schemas.microsoft.com/office/drawing/2014/main" id="{12504A8F-A26B-43AF-BF89-2621FF0CE3CD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2" name="Rectangle 171">
            <a:extLst>
              <a:ext uri="{FF2B5EF4-FFF2-40B4-BE49-F238E27FC236}">
                <a16:creationId xmlns:a16="http://schemas.microsoft.com/office/drawing/2014/main" id="{F7726C56-B942-4400-8CE0-069969802448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1" name="Rectangle 170">
            <a:extLst>
              <a:ext uri="{FF2B5EF4-FFF2-40B4-BE49-F238E27FC236}">
                <a16:creationId xmlns:a16="http://schemas.microsoft.com/office/drawing/2014/main" id="{DAE760DB-698E-4688-BBAF-49FD684C7AFD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0" name="Rectangle 169">
            <a:extLst>
              <a:ext uri="{FF2B5EF4-FFF2-40B4-BE49-F238E27FC236}">
                <a16:creationId xmlns:a16="http://schemas.microsoft.com/office/drawing/2014/main" id="{72A9A194-717A-430D-B418-44C0B8F1A4C3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9" name="Rectangle 178">
            <a:extLst>
              <a:ext uri="{FF2B5EF4-FFF2-40B4-BE49-F238E27FC236}">
                <a16:creationId xmlns:a16="http://schemas.microsoft.com/office/drawing/2014/main" id="{E915F52A-A44F-4FB1-A1A1-1A513475EFE8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0" name="Rectangle 179">
            <a:extLst>
              <a:ext uri="{FF2B5EF4-FFF2-40B4-BE49-F238E27FC236}">
                <a16:creationId xmlns:a16="http://schemas.microsoft.com/office/drawing/2014/main" id="{6034C492-58E9-4550-B83D-E33D2B2217E6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1" name="Rectangle 180">
            <a:extLst>
              <a:ext uri="{FF2B5EF4-FFF2-40B4-BE49-F238E27FC236}">
                <a16:creationId xmlns:a16="http://schemas.microsoft.com/office/drawing/2014/main" id="{F92FB454-2844-432A-897E-609CA7D5AB13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2" name="Rectangle 181">
            <a:extLst>
              <a:ext uri="{FF2B5EF4-FFF2-40B4-BE49-F238E27FC236}">
                <a16:creationId xmlns:a16="http://schemas.microsoft.com/office/drawing/2014/main" id="{DFE585D9-1B79-4D2C-BE24-8DD53BF2D43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3" name="Rectangle 182">
            <a:extLst>
              <a:ext uri="{FF2B5EF4-FFF2-40B4-BE49-F238E27FC236}">
                <a16:creationId xmlns:a16="http://schemas.microsoft.com/office/drawing/2014/main" id="{7CA650B9-D80A-4F55-849B-9B9229BAB7AB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4" name="Rectangle 183">
            <a:extLst>
              <a:ext uri="{FF2B5EF4-FFF2-40B4-BE49-F238E27FC236}">
                <a16:creationId xmlns:a16="http://schemas.microsoft.com/office/drawing/2014/main" id="{212A3E8F-2036-4425-950A-9DDCE99E48E2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6" name="Rectangle 185">
            <a:extLst>
              <a:ext uri="{FF2B5EF4-FFF2-40B4-BE49-F238E27FC236}">
                <a16:creationId xmlns:a16="http://schemas.microsoft.com/office/drawing/2014/main" id="{F8D77422-E1EF-442A-B883-288DFB42AC7A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7" name="Rectangle 186">
            <a:extLst>
              <a:ext uri="{FF2B5EF4-FFF2-40B4-BE49-F238E27FC236}">
                <a16:creationId xmlns:a16="http://schemas.microsoft.com/office/drawing/2014/main" id="{F5A5458A-8CAB-46ED-A597-7A9BC874E064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8" name="Rectangle 187">
            <a:extLst>
              <a:ext uri="{FF2B5EF4-FFF2-40B4-BE49-F238E27FC236}">
                <a16:creationId xmlns:a16="http://schemas.microsoft.com/office/drawing/2014/main" id="{129FB0AE-0FE9-4E47-89E1-28A56DFEFD44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9" name="Rectangle 188">
            <a:extLst>
              <a:ext uri="{FF2B5EF4-FFF2-40B4-BE49-F238E27FC236}">
                <a16:creationId xmlns:a16="http://schemas.microsoft.com/office/drawing/2014/main" id="{8DCBA888-FF6F-4E0D-AD60-DA0D78CD05D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0" name="Rectangle 189">
            <a:extLst>
              <a:ext uri="{FF2B5EF4-FFF2-40B4-BE49-F238E27FC236}">
                <a16:creationId xmlns:a16="http://schemas.microsoft.com/office/drawing/2014/main" id="{F9271256-F951-4086-8A3B-C91C2291A176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1" name="Rectangle 190">
            <a:extLst>
              <a:ext uri="{FF2B5EF4-FFF2-40B4-BE49-F238E27FC236}">
                <a16:creationId xmlns:a16="http://schemas.microsoft.com/office/drawing/2014/main" id="{27D18AA1-C449-4778-A01C-5FEFF6D4B6F0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3" name="Rectangle 192">
            <a:extLst>
              <a:ext uri="{FF2B5EF4-FFF2-40B4-BE49-F238E27FC236}">
                <a16:creationId xmlns:a16="http://schemas.microsoft.com/office/drawing/2014/main" id="{507DEC82-2EA5-41B4-BBE2-03D513A6990F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4" name="Rectangle 193">
            <a:extLst>
              <a:ext uri="{FF2B5EF4-FFF2-40B4-BE49-F238E27FC236}">
                <a16:creationId xmlns:a16="http://schemas.microsoft.com/office/drawing/2014/main" id="{CC3C8386-1A37-4F90-9D5F-F552F6BD3D6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5" name="Rectangle 194">
            <a:extLst>
              <a:ext uri="{FF2B5EF4-FFF2-40B4-BE49-F238E27FC236}">
                <a16:creationId xmlns:a16="http://schemas.microsoft.com/office/drawing/2014/main" id="{20C96B97-602D-4FB6-83FA-5F537C10D957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6" name="Rectangle 195">
            <a:extLst>
              <a:ext uri="{FF2B5EF4-FFF2-40B4-BE49-F238E27FC236}">
                <a16:creationId xmlns:a16="http://schemas.microsoft.com/office/drawing/2014/main" id="{C78EB1C9-B967-4BCF-BA1F-F62AD5830A83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7" name="Rectangle 196">
            <a:extLst>
              <a:ext uri="{FF2B5EF4-FFF2-40B4-BE49-F238E27FC236}">
                <a16:creationId xmlns:a16="http://schemas.microsoft.com/office/drawing/2014/main" id="{530AF99D-4A64-462C-8DC1-2AFD50700E78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8" name="Rectangle 197">
            <a:extLst>
              <a:ext uri="{FF2B5EF4-FFF2-40B4-BE49-F238E27FC236}">
                <a16:creationId xmlns:a16="http://schemas.microsoft.com/office/drawing/2014/main" id="{251EE8AC-B14F-4016-B318-3215BFA74576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0" name="Rectangle 199">
            <a:extLst>
              <a:ext uri="{FF2B5EF4-FFF2-40B4-BE49-F238E27FC236}">
                <a16:creationId xmlns:a16="http://schemas.microsoft.com/office/drawing/2014/main" id="{DB3EFE93-C789-4C06-AE63-48F21F3F0562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1" name="Rectangle 200">
            <a:extLst>
              <a:ext uri="{FF2B5EF4-FFF2-40B4-BE49-F238E27FC236}">
                <a16:creationId xmlns:a16="http://schemas.microsoft.com/office/drawing/2014/main" id="{C159A26F-3E35-43ED-9527-94575D015CF9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2" name="Rectangle 201">
            <a:extLst>
              <a:ext uri="{FF2B5EF4-FFF2-40B4-BE49-F238E27FC236}">
                <a16:creationId xmlns:a16="http://schemas.microsoft.com/office/drawing/2014/main" id="{197FEBE6-4234-4233-9AAC-C966B38A457C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3" name="Rectangle 202">
            <a:extLst>
              <a:ext uri="{FF2B5EF4-FFF2-40B4-BE49-F238E27FC236}">
                <a16:creationId xmlns:a16="http://schemas.microsoft.com/office/drawing/2014/main" id="{4A6CCAEB-B0B2-4918-BF93-14B428F71030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4" name="Rectangle 203">
            <a:extLst>
              <a:ext uri="{FF2B5EF4-FFF2-40B4-BE49-F238E27FC236}">
                <a16:creationId xmlns:a16="http://schemas.microsoft.com/office/drawing/2014/main" id="{26BAB2D9-48E2-4FD7-8266-8DA7249A311F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5" name="Rectangle 204">
            <a:extLst>
              <a:ext uri="{FF2B5EF4-FFF2-40B4-BE49-F238E27FC236}">
                <a16:creationId xmlns:a16="http://schemas.microsoft.com/office/drawing/2014/main" id="{E373E1AE-97F0-411F-ADE1-F7FA57FDB549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7980EC62-1AA7-49B9-A98C-B1AE41A8BAF7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8" name="Rectangle 207">
            <a:extLst>
              <a:ext uri="{FF2B5EF4-FFF2-40B4-BE49-F238E27FC236}">
                <a16:creationId xmlns:a16="http://schemas.microsoft.com/office/drawing/2014/main" id="{1B940435-8801-4AE0-AF82-51785C14109F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9" name="Rectangle 208">
            <a:extLst>
              <a:ext uri="{FF2B5EF4-FFF2-40B4-BE49-F238E27FC236}">
                <a16:creationId xmlns:a16="http://schemas.microsoft.com/office/drawing/2014/main" id="{709FEA5B-55A5-4A85-90AE-A3E8181AD6B1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0" name="Rectangle 209">
            <a:extLst>
              <a:ext uri="{FF2B5EF4-FFF2-40B4-BE49-F238E27FC236}">
                <a16:creationId xmlns:a16="http://schemas.microsoft.com/office/drawing/2014/main" id="{AC24C165-A09C-48A0-8D30-43D9272501D0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AF779B59-BF2E-434C-A692-81F3395A2DDC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2" name="Rectangle 211">
            <a:extLst>
              <a:ext uri="{FF2B5EF4-FFF2-40B4-BE49-F238E27FC236}">
                <a16:creationId xmlns:a16="http://schemas.microsoft.com/office/drawing/2014/main" id="{72D25286-DFE7-4DB6-BC2A-849B72A1D58F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4" name="Rectangle 213">
            <a:extLst>
              <a:ext uri="{FF2B5EF4-FFF2-40B4-BE49-F238E27FC236}">
                <a16:creationId xmlns:a16="http://schemas.microsoft.com/office/drawing/2014/main" id="{EFFFC619-3DCF-484B-936D-D1C6706967D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C36F1647-E3A7-42C7-94DB-E22470CD796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6" name="Rectangle 215">
            <a:extLst>
              <a:ext uri="{FF2B5EF4-FFF2-40B4-BE49-F238E27FC236}">
                <a16:creationId xmlns:a16="http://schemas.microsoft.com/office/drawing/2014/main" id="{0812BACF-D77F-4A42-A212-538847FF9776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7" name="Rectangle 216">
            <a:extLst>
              <a:ext uri="{FF2B5EF4-FFF2-40B4-BE49-F238E27FC236}">
                <a16:creationId xmlns:a16="http://schemas.microsoft.com/office/drawing/2014/main" id="{63855A19-9DBA-4293-A411-6842A7DAA99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8" name="Rectangle 217">
            <a:extLst>
              <a:ext uri="{FF2B5EF4-FFF2-40B4-BE49-F238E27FC236}">
                <a16:creationId xmlns:a16="http://schemas.microsoft.com/office/drawing/2014/main" id="{E705E91E-E65F-4094-8904-D56C56FC5F44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9" name="Rectangle 218">
            <a:extLst>
              <a:ext uri="{FF2B5EF4-FFF2-40B4-BE49-F238E27FC236}">
                <a16:creationId xmlns:a16="http://schemas.microsoft.com/office/drawing/2014/main" id="{B6DEB2ED-B6FD-4B88-90DA-9530DA2E64C9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1" name="Rectangle 220">
            <a:extLst>
              <a:ext uri="{FF2B5EF4-FFF2-40B4-BE49-F238E27FC236}">
                <a16:creationId xmlns:a16="http://schemas.microsoft.com/office/drawing/2014/main" id="{62E667E1-7F5F-4E4F-AF63-4AB31D847AE0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2" name="Rectangle 221">
            <a:extLst>
              <a:ext uri="{FF2B5EF4-FFF2-40B4-BE49-F238E27FC236}">
                <a16:creationId xmlns:a16="http://schemas.microsoft.com/office/drawing/2014/main" id="{A9D94CA5-400D-47AE-9512-4557FBE20192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3" name="Rectangle 222">
            <a:extLst>
              <a:ext uri="{FF2B5EF4-FFF2-40B4-BE49-F238E27FC236}">
                <a16:creationId xmlns:a16="http://schemas.microsoft.com/office/drawing/2014/main" id="{1E60784B-8569-41D5-BB14-8F5DAFDCE67A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4" name="Rectangle 223">
            <a:extLst>
              <a:ext uri="{FF2B5EF4-FFF2-40B4-BE49-F238E27FC236}">
                <a16:creationId xmlns:a16="http://schemas.microsoft.com/office/drawing/2014/main" id="{FE043B0E-D351-4B21-BB22-FF8713E0E199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5" name="Rectangle 224">
            <a:extLst>
              <a:ext uri="{FF2B5EF4-FFF2-40B4-BE49-F238E27FC236}">
                <a16:creationId xmlns:a16="http://schemas.microsoft.com/office/drawing/2014/main" id="{D57AC92D-3891-4CC7-9301-A742653C394B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6" name="Rectangle 225">
            <a:extLst>
              <a:ext uri="{FF2B5EF4-FFF2-40B4-BE49-F238E27FC236}">
                <a16:creationId xmlns:a16="http://schemas.microsoft.com/office/drawing/2014/main" id="{870D976A-0EA2-4422-A1FB-EE1A159B65DC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8" name="Rectangle 227">
            <a:extLst>
              <a:ext uri="{FF2B5EF4-FFF2-40B4-BE49-F238E27FC236}">
                <a16:creationId xmlns:a16="http://schemas.microsoft.com/office/drawing/2014/main" id="{074CEC48-74FA-45A9-9E16-525EB9E974F9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9" name="Rectangle 228">
            <a:extLst>
              <a:ext uri="{FF2B5EF4-FFF2-40B4-BE49-F238E27FC236}">
                <a16:creationId xmlns:a16="http://schemas.microsoft.com/office/drawing/2014/main" id="{8CA8D9C7-FFCE-4895-B720-C9F65C686B93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0" name="Rectangle 229">
            <a:extLst>
              <a:ext uri="{FF2B5EF4-FFF2-40B4-BE49-F238E27FC236}">
                <a16:creationId xmlns:a16="http://schemas.microsoft.com/office/drawing/2014/main" id="{DF8FDE11-2636-4F16-BC4C-C0DBD965F47E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1" name="Rectangle 230">
            <a:extLst>
              <a:ext uri="{FF2B5EF4-FFF2-40B4-BE49-F238E27FC236}">
                <a16:creationId xmlns:a16="http://schemas.microsoft.com/office/drawing/2014/main" id="{EAE2FCEB-5A44-4458-99EB-B2522F731513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2" name="Rectangle 231">
            <a:extLst>
              <a:ext uri="{FF2B5EF4-FFF2-40B4-BE49-F238E27FC236}">
                <a16:creationId xmlns:a16="http://schemas.microsoft.com/office/drawing/2014/main" id="{FA982CEB-3569-4AB2-A279-56909D8DBA2B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3" name="Rectangle 232">
            <a:extLst>
              <a:ext uri="{FF2B5EF4-FFF2-40B4-BE49-F238E27FC236}">
                <a16:creationId xmlns:a16="http://schemas.microsoft.com/office/drawing/2014/main" id="{B85FDECF-7983-4160-8B97-DA92A01F2A38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5" name="Rectangle 234">
            <a:extLst>
              <a:ext uri="{FF2B5EF4-FFF2-40B4-BE49-F238E27FC236}">
                <a16:creationId xmlns:a16="http://schemas.microsoft.com/office/drawing/2014/main" id="{80F0CF47-25FB-4AB4-837F-33B5D368A8C0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6" name="Rectangle 235">
            <a:extLst>
              <a:ext uri="{FF2B5EF4-FFF2-40B4-BE49-F238E27FC236}">
                <a16:creationId xmlns:a16="http://schemas.microsoft.com/office/drawing/2014/main" id="{12C0DD63-4FB0-4217-BC06-7CEB655B79B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7" name="Rectangle 236">
            <a:extLst>
              <a:ext uri="{FF2B5EF4-FFF2-40B4-BE49-F238E27FC236}">
                <a16:creationId xmlns:a16="http://schemas.microsoft.com/office/drawing/2014/main" id="{5841390F-E0B0-48E2-8756-2C0A532BC037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8" name="Rectangle 237">
            <a:extLst>
              <a:ext uri="{FF2B5EF4-FFF2-40B4-BE49-F238E27FC236}">
                <a16:creationId xmlns:a16="http://schemas.microsoft.com/office/drawing/2014/main" id="{E49982BC-FA05-4F1B-A8BD-AE3793F3BD02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9" name="Rectangle 238">
            <a:extLst>
              <a:ext uri="{FF2B5EF4-FFF2-40B4-BE49-F238E27FC236}">
                <a16:creationId xmlns:a16="http://schemas.microsoft.com/office/drawing/2014/main" id="{84445015-4210-46FE-958B-F3271E10284B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0" name="Rectangle 239">
            <a:extLst>
              <a:ext uri="{FF2B5EF4-FFF2-40B4-BE49-F238E27FC236}">
                <a16:creationId xmlns:a16="http://schemas.microsoft.com/office/drawing/2014/main" id="{06FD93CB-F173-4C32-9E54-DE5EDB0F83D8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bg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</p:spTree>
    <p:extLst>
      <p:ext uri="{BB962C8B-B14F-4D97-AF65-F5344CB8AC3E}">
        <p14:creationId xmlns:p14="http://schemas.microsoft.com/office/powerpoint/2010/main" val="3935162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1146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>
                    <a:lumMod val="75000"/>
                  </a:schemeClr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D978C6C-0F52-E7F3-DF2D-6679EC821AC3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E3471C5-9A82-43C3-808D-33F2EB71A8F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FB560E3-7EF9-9048-F6A9-37C197F8028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FC23D78-0DD7-2C4A-A8A5-880006B181F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6772A9AC-912C-8FC5-CAB1-5F278C5C68F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617B5DB9-4C24-F1A3-6CA2-28F05F605FD5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7" name="Shape">
                <a:extLst>
                  <a:ext uri="{FF2B5EF4-FFF2-40B4-BE49-F238E27FC236}">
                    <a16:creationId xmlns:a16="http://schemas.microsoft.com/office/drawing/2014/main" id="{D24C0502-4749-7559-C128-9CDC428B222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8B8FB3B0-10F7-BA05-EF2A-5C86EFCA2826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6302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77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69100" y="1222543"/>
            <a:ext cx="4845050" cy="2381250"/>
          </a:xfrm>
        </p:spPr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5700" y="3819692"/>
            <a:ext cx="4108450" cy="1503004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 culpa qui.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2B7600-67E3-4D97-B453-880E2742B982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AC48497-8B7D-414F-BADE-B23605A5C2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Your Company</a:t>
            </a:r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Circuitry Closeup">
      <a:dk1>
        <a:srgbClr val="000000"/>
      </a:dk1>
      <a:lt1>
        <a:srgbClr val="FFFFFF"/>
      </a:lt1>
      <a:dk2>
        <a:srgbClr val="5E5E5E"/>
      </a:dk2>
      <a:lt2>
        <a:srgbClr val="D6D5D5"/>
      </a:lt2>
      <a:accent1>
        <a:srgbClr val="166E48"/>
      </a:accent1>
      <a:accent2>
        <a:srgbClr val="104E33"/>
      </a:accent2>
      <a:accent3>
        <a:srgbClr val="040605"/>
      </a:accent3>
      <a:accent4>
        <a:srgbClr val="DBDA1D"/>
      </a:accent4>
      <a:accent5>
        <a:srgbClr val="9EC629"/>
      </a:accent5>
      <a:accent6>
        <a:srgbClr val="7FA129"/>
      </a:accent6>
      <a:hlink>
        <a:srgbClr val="F5F6F9"/>
      </a:hlink>
      <a:folHlink>
        <a:srgbClr val="F5F6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55_T_PGO_Circuitry-Closeup.pptx" id="{BCF04C79-007F-48A7-8325-1781927D8129}" vid="{D921901F-576D-4296-8E1D-8FB860286BB0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55_T_PGO_Circuitry-Closeup.pptx" id="{BCF04C79-007F-48A7-8325-1781927D8129}" vid="{D8D62C97-23BF-4ADB-B722-3F325DED4DA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341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Circuitry Closeup</dc:title>
  <dc:creator>PresentationGO.com</dc:creator>
  <dc:description>© Copyright PresentationGo.com</dc:description>
  <cp:lastModifiedBy>Christophe Barroche</cp:lastModifiedBy>
  <cp:revision>7</cp:revision>
  <dcterms:created xsi:type="dcterms:W3CDTF">2024-03-24T23:32:28Z</dcterms:created>
  <dcterms:modified xsi:type="dcterms:W3CDTF">2024-04-18T18:35:48Z</dcterms:modified>
  <cp:category>Templates</cp:category>
</cp:coreProperties>
</file>