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6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63" autoAdjust="0"/>
    <p:restoredTop sz="94694" autoAdjust="0"/>
  </p:normalViewPr>
  <p:slideViewPr>
    <p:cSldViewPr snapToGrid="0">
      <p:cViewPr varScale="1">
        <p:scale>
          <a:sx n="145" d="100"/>
          <a:sy n="145" d="100"/>
        </p:scale>
        <p:origin x="12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0899" y="1222543"/>
            <a:ext cx="6515100" cy="238125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10899" y="3819692"/>
            <a:ext cx="6515100" cy="1178193"/>
          </a:xfrm>
        </p:spPr>
        <p:txBody>
          <a:bodyPr>
            <a:noAutofit/>
          </a:bodyPr>
          <a:lstStyle>
            <a:lvl1pPr marL="0" indent="0" algn="ctr">
              <a:buNone/>
              <a:defRPr sz="2800">
                <a:solidFill>
                  <a:schemeClr val="tx1">
                    <a:lumMod val="25000"/>
                    <a:lumOff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70607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7024" y="365125"/>
            <a:ext cx="556677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7024" y="1825625"/>
            <a:ext cx="5566775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757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261CD56-32DB-A008-3D64-F179360B9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315199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E5F6DE2-FA81-4695-FEED-3D2789981A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315199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53473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8CD13F7-FE5E-4564-955B-78635E1D6BD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FEC6B85-2D6C-4E54-AFB1-FC9C8C5BC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0A08B1B-1C08-468B-84FB-AF1608C8E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E19BC5B-1223-91D2-E947-7B244B541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44241" y="2587394"/>
            <a:ext cx="5999968" cy="2156984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EECF20FD-9E1B-083C-40E8-274A66E907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35408" y="4887968"/>
            <a:ext cx="5977944" cy="544132"/>
          </a:xfrm>
          <a:noFill/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10000"/>
                    <a:lumOff val="9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92352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60884"/>
            <a:ext cx="5988485" cy="2156984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161458"/>
            <a:ext cx="5966503" cy="544132"/>
          </a:xfrm>
          <a:noFill/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10000"/>
                    <a:lumOff val="9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A67E5779-2729-4DED-A8C2-41F4FEE476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FBD21987-FA22-47F7-B702-8D9638C10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A03F40A7-0F3F-41D6-9058-1BE8DB270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2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968668"/>
            <a:ext cx="6669505" cy="1969327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99" y="5146980"/>
            <a:ext cx="6669505" cy="852988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10000"/>
                    <a:lumOff val="9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0FEC4993-EF72-4ADC-8D11-1EB7C94095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B145FAD1-5607-4570-9675-FE2648149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65FB8DD-A34F-4C06-9929-1E68FACD4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74204" y="650911"/>
            <a:ext cx="1333500" cy="1333500"/>
          </a:xfrm>
          <a:prstGeom prst="ellipse">
            <a:avLst/>
          </a:prstGeom>
          <a:solidFill>
            <a:schemeClr val="bg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86624" y="99808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86624" y="122541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86624" y="145275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3155828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59DB07F4-2F4D-4904-9DDA-6D453F791811}"/>
              </a:ext>
            </a:extLst>
          </p:cNvPr>
          <p:cNvSpPr txBox="1"/>
          <p:nvPr userDrawn="1"/>
        </p:nvSpPr>
        <p:spPr>
          <a:xfrm>
            <a:off x="766471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>
                    <a:lumMod val="40000"/>
                    <a:lumOff val="60000"/>
                  </a:schemeClr>
                </a:solidFill>
                <a:latin typeface="+mj-lt"/>
              </a:rPr>
              <a:t>Aa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72303254-B5A5-44B0-8D71-FB4149C10B7E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768526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EAB7B0D-6E68-EE5A-8425-D96B71D05ED8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B4B13E30-C7C3-0DBA-8879-E75334198168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89D4FDA-BB32-2AB0-506E-5F475959A243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933FA33-AF0C-2035-361E-F193A2378067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CE57F53C-7F95-5F9D-56E5-91B30D634678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37B059C4-A350-1C0B-5770-78A2F221D29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ABB18D3E-8761-3079-4187-907C08676473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45FBF47-1EAF-8332-E5AB-F1A2EC1398C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74FEE3C-DC97-5C19-6D7F-85E671B5BA1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4F97938-6BD3-40C6-BDA2-08CCC62DE089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D0189DE-3E58-06E3-F214-52FF743D42B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EEB01B3-C385-5177-3601-70EC7DAC0D54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1579972-514F-5822-C9C2-1C0A2FB1DC31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4AF51A6-1839-DAE8-8501-0F1B107EE619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8AC7F768-D2CF-B312-CDBE-CB27BD52EB1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E9C4B22C-33E0-6ACE-A03C-CDF5C839B25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73E1016-9171-2BE6-1D84-1DCB067EC1BC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1D97A73E-4A0A-58A6-8561-62504701256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4E0C2DE8-BB84-0133-9838-0B16D11A8815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247BECE8-55A2-2D50-BAE3-FE79B700CF82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22759EA-C368-97BE-2C1A-8C144DF9F1B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F272CA50-A23F-0B72-F605-A2033386769C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26996B71-E6F0-DD64-86E0-A2008E8017B4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42F4D09B-22A4-E700-BD33-95F1BC27DB7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0FC80B23-B140-7973-8611-DFCD728485C9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DC1A4697-C3F8-1ADC-9E81-6A21B434B57A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9DA15702-D014-E124-A668-BAC8A132F46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D81D16FB-4156-5741-90B2-56AF35BEFCEC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AF68FB18-6778-79BC-DEA4-404024F2E7DE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B586EADF-7CD2-39F6-4400-915B265FC47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1ED654C0-AFBB-8487-C2E4-E78CE8B160E9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CB7AFE7F-47BA-736D-2553-03859CDAFFC4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AD23E870-5113-D42F-F74F-949893C2DCE5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A338636F-1712-2CDB-B0E1-40C82FF98A2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D57EEB4-B855-9AFB-8579-CB732A804A39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30D1FA45-B90E-9581-458B-F53A4EC1005A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FE8ACE1E-AACC-59B2-6943-4F5EAB585F53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6BD0EF2C-A294-358B-D559-95C343E2EEB3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E352B9B4-6F48-9528-C6CB-FFCD32DA532D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A7BCCBB4-B678-6926-CD0A-D3A4BB23F8E3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2EA74B0A-1177-A362-FA68-D2F9B8DA7EC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DA013C44-0F90-C783-1D16-DEF654133CB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5DE28E29-92D3-0BE6-DC60-1EFAE998B61A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2C1DCD90-71B1-9A19-B06E-C37B865BBCA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614F0F40-5B8F-4354-96FA-85037FCA957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1241922C-3846-C85F-3DBF-B3EB40D31177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E248A39D-B55B-CD13-448F-61ADDF6F92AF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4C7FFC4A-048C-D087-67BD-90345975ADA5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5875B9F1-DFAB-0462-3FDB-3FCFD3CDA736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565335C1-EAED-B4F6-6CD4-0FC361AAD3A4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65C8E88B-C77D-8820-E1F0-101D1F405BC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6D51996F-2CC8-98BE-3FDD-13DEBC27B7D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4A02FF0C-C4E9-2765-A6D7-2FE694A664B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D4D7B767-D61D-E3EB-05C1-409810B00DD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AFD3777F-24F0-3C54-9DE7-D89998B395E9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F7A5F2CD-7712-4700-8738-C8B3A22ACBF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7B42466B-9DBC-CD46-F647-F98DE72B9891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9E9ACA50-EE62-23C0-1709-7067C21F68A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2B0A5B55-DC2A-669E-729E-8E28DF7C899B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D1F4ED31-7D26-816F-328A-65CD60F79832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5FBEA124-99A1-78D0-4352-3E1A30B24DC3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35162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 userDrawn="1"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D978C6C-0F52-E7F3-DF2D-6679EC821AC3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5E3471C5-9A82-43C3-808D-33F2EB71A8F1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FB560E3-7EF9-9048-F6A9-37C197F8028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FC23D78-0DD7-2C4A-A8A5-880006B181F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6772A9AC-912C-8FC5-CAB1-5F278C5C68F8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617B5DB9-4C24-F1A3-6CA2-28F05F605FD5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7" name="Shape">
                <a:extLst>
                  <a:ext uri="{FF2B5EF4-FFF2-40B4-BE49-F238E27FC236}">
                    <a16:creationId xmlns:a16="http://schemas.microsoft.com/office/drawing/2014/main" id="{D24C0502-4749-7559-C128-9CDC428B2221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8B8FB3B0-10F7-BA05-EF2A-5C86EFCA2826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77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0899" y="1222543"/>
            <a:ext cx="6515100" cy="2381250"/>
          </a:xfrm>
        </p:spPr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10899" y="3819692"/>
            <a:ext cx="6515100" cy="1178193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7024" y="365125"/>
            <a:ext cx="5566775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7024" y="1825625"/>
            <a:ext cx="5566775" cy="4351338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 officia deserunt mollit.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315199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315199" cy="4351338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 officia deserunt mollit.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44241" y="2587394"/>
            <a:ext cx="5999968" cy="2156984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35408" y="4887968"/>
            <a:ext cx="5977944" cy="544132"/>
          </a:xfrm>
        </p:spPr>
        <p:txBody>
          <a:bodyPr>
            <a:normAutofit/>
          </a:bodyPr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60884"/>
            <a:ext cx="5988485" cy="2156984"/>
          </a:xfrm>
        </p:spPr>
        <p:txBody>
          <a:bodyPr>
            <a:no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161458"/>
            <a:ext cx="5966503" cy="544132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968668"/>
            <a:ext cx="6669505" cy="1969327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99" y="5146980"/>
            <a:ext cx="6669505" cy="852988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1C4E7F3F-71A2-F397-1098-3E8AD0C0BCC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286624" y="998086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286624" y="1225419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286624" y="1452752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7B7AE20-4734-48F6-9B03-936A83AA8E0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68526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 Light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Spring Melody">
      <a:dk1>
        <a:srgbClr val="132D11"/>
      </a:dk1>
      <a:lt1>
        <a:srgbClr val="FFFFFF"/>
      </a:lt1>
      <a:dk2>
        <a:srgbClr val="515552"/>
      </a:dk2>
      <a:lt2>
        <a:srgbClr val="F0D5C5"/>
      </a:lt2>
      <a:accent1>
        <a:srgbClr val="132D11"/>
      </a:accent1>
      <a:accent2>
        <a:srgbClr val="3E6A19"/>
      </a:accent2>
      <a:accent3>
        <a:srgbClr val="8EA020"/>
      </a:accent3>
      <a:accent4>
        <a:srgbClr val="6B563C"/>
      </a:accent4>
      <a:accent5>
        <a:srgbClr val="B69980"/>
      </a:accent5>
      <a:accent6>
        <a:srgbClr val="AE5454"/>
      </a:accent6>
      <a:hlink>
        <a:srgbClr val="7C868F"/>
      </a:hlink>
      <a:folHlink>
        <a:srgbClr val="CE8898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47_T_PGO_Festive-Spring-Basket.pptx" id="{2A0D1F5C-CD3D-465B-A3F2-9522BE4C9452}" vid="{88BD93EC-EED7-4E0A-9BA1-58CC34673A70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47_T_PGO_Festive-Spring-Basket.pptx" id="{2A0D1F5C-CD3D-465B-A3F2-9522BE4C9452}" vid="{25134C6B-87FD-4D61-8683-D5A620C5C35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</TotalTime>
  <Words>351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Festive Spring Basket</dc:title>
  <dc:creator>Julien Barroche</dc:creator>
  <dc:description>© Copyright PresentationGo.com</dc:description>
  <cp:lastModifiedBy>Christophe Barroche</cp:lastModifiedBy>
  <cp:revision>10</cp:revision>
  <dcterms:created xsi:type="dcterms:W3CDTF">2024-03-24T23:32:28Z</dcterms:created>
  <dcterms:modified xsi:type="dcterms:W3CDTF">2024-03-26T23:19:54Z</dcterms:modified>
  <cp:category>Templates</cp:category>
</cp:coreProperties>
</file>