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D7047"/>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027" autoAdjust="0"/>
    <p:restoredTop sz="94705" autoAdjust="0"/>
  </p:normalViewPr>
  <p:slideViewPr>
    <p:cSldViewPr snapToGrid="0">
      <p:cViewPr varScale="1">
        <p:scale>
          <a:sx n="145" d="100"/>
          <a:sy n="145" d="100"/>
        </p:scale>
        <p:origin x="144" y="114"/>
      </p:cViewPr>
      <p:guideLst/>
    </p:cSldViewPr>
  </p:slid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3/26/2024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5430644" y="531167"/>
            <a:ext cx="5751706" cy="2381250"/>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065102" y="3128316"/>
            <a:ext cx="4482790" cy="1265264"/>
          </a:xfrm>
        </p:spPr>
        <p:txBody>
          <a:bodyPr>
            <a:noAutofit/>
          </a:bodyPr>
          <a:lstStyle>
            <a:lvl1pPr marL="0" indent="0" algn="ctr">
              <a:buNone/>
              <a:defRPr sz="2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6109010"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6109010"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3" name="Title 1">
            <a:extLst>
              <a:ext uri="{FF2B5EF4-FFF2-40B4-BE49-F238E27FC236}">
                <a16:creationId xmlns:a16="http://schemas.microsoft.com/office/drawing/2014/main" id="{5261CD56-32DB-A008-3D64-F179360B9A76}"/>
              </a:ext>
            </a:extLst>
          </p:cNvPr>
          <p:cNvSpPr>
            <a:spLocks noGrp="1"/>
          </p:cNvSpPr>
          <p:nvPr>
            <p:ph type="title"/>
          </p:nvPr>
        </p:nvSpPr>
        <p:spPr>
          <a:xfrm>
            <a:off x="5898995" y="365125"/>
            <a:ext cx="5454805" cy="1325563"/>
          </a:xfrm>
        </p:spPr>
        <p:txBody>
          <a:bodyPr/>
          <a:lstStyle>
            <a:lvl1pPr algn="r">
              <a:defRPr/>
            </a:lvl1pPr>
          </a:lstStyle>
          <a:p>
            <a:r>
              <a:rPr lang="en-US"/>
              <a:t>Click to edit Master title style</a:t>
            </a:r>
            <a:endParaRPr lang="en-US" dirty="0"/>
          </a:p>
        </p:txBody>
      </p:sp>
      <p:sp>
        <p:nvSpPr>
          <p:cNvPr id="4" name="Content Placeholder 2">
            <a:extLst>
              <a:ext uri="{FF2B5EF4-FFF2-40B4-BE49-F238E27FC236}">
                <a16:creationId xmlns:a16="http://schemas.microsoft.com/office/drawing/2014/main" id="{8E5F6DE2-FA81-4695-FEED-3D2789981AF5}"/>
              </a:ext>
            </a:extLst>
          </p:cNvPr>
          <p:cNvSpPr>
            <a:spLocks noGrp="1"/>
          </p:cNvSpPr>
          <p:nvPr>
            <p:ph idx="1"/>
          </p:nvPr>
        </p:nvSpPr>
        <p:spPr>
          <a:xfrm>
            <a:off x="5898995" y="1825625"/>
            <a:ext cx="5454805" cy="4351338"/>
          </a:xfrm>
        </p:spPr>
        <p:txBody>
          <a:bodyPr/>
          <a:lstStyle>
            <a:lvl1pPr algn="r">
              <a:defRPr>
                <a:solidFill>
                  <a:schemeClr val="tx1"/>
                </a:solidFill>
              </a:defRPr>
            </a:lvl1pPr>
            <a:lvl2pPr algn="r">
              <a:defRPr>
                <a:solidFill>
                  <a:schemeClr val="tx1"/>
                </a:solidFill>
              </a:defRPr>
            </a:lvl2pPr>
            <a:lvl3pPr algn="r">
              <a:defRPr>
                <a:solidFill>
                  <a:schemeClr val="tx1"/>
                </a:solidFill>
              </a:defRPr>
            </a:lvl3pPr>
            <a:lvl4pPr algn="r">
              <a:defRPr>
                <a:solidFill>
                  <a:schemeClr val="tx1"/>
                </a:solidFill>
              </a:defRPr>
            </a:lvl4pPr>
            <a:lvl5pPr algn="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3" name="Title 1">
            <a:extLst>
              <a:ext uri="{FF2B5EF4-FFF2-40B4-BE49-F238E27FC236}">
                <a16:creationId xmlns:a16="http://schemas.microsoft.com/office/drawing/2014/main" id="{CE19BC5B-1223-91D2-E947-7B244B541CDB}"/>
              </a:ext>
            </a:extLst>
          </p:cNvPr>
          <p:cNvSpPr>
            <a:spLocks noGrp="1"/>
          </p:cNvSpPr>
          <p:nvPr>
            <p:ph type="title"/>
          </p:nvPr>
        </p:nvSpPr>
        <p:spPr>
          <a:xfrm>
            <a:off x="838200" y="768065"/>
            <a:ext cx="5897137" cy="2156984"/>
          </a:xfrm>
        </p:spPr>
        <p:txBody>
          <a:bodyPr anchor="b"/>
          <a:lstStyle>
            <a:lvl1pPr algn="l">
              <a:defRPr sz="6000">
                <a:solidFill>
                  <a:schemeClr val="bg1"/>
                </a:solidFill>
              </a:defRPr>
            </a:lvl1pPr>
          </a:lstStyle>
          <a:p>
            <a:r>
              <a:rPr lang="en-US" dirty="0"/>
              <a:t>Click to edit Master title style</a:t>
            </a:r>
          </a:p>
        </p:txBody>
      </p:sp>
      <p:sp>
        <p:nvSpPr>
          <p:cNvPr id="4" name="Text Placeholder 2">
            <a:extLst>
              <a:ext uri="{FF2B5EF4-FFF2-40B4-BE49-F238E27FC236}">
                <a16:creationId xmlns:a16="http://schemas.microsoft.com/office/drawing/2014/main" id="{EECF20FD-9E1B-083C-40E8-274A66E90773}"/>
              </a:ext>
            </a:extLst>
          </p:cNvPr>
          <p:cNvSpPr>
            <a:spLocks noGrp="1"/>
          </p:cNvSpPr>
          <p:nvPr>
            <p:ph type="body" idx="1"/>
          </p:nvPr>
        </p:nvSpPr>
        <p:spPr>
          <a:xfrm>
            <a:off x="838200" y="3068639"/>
            <a:ext cx="5875490" cy="544132"/>
          </a:xfrm>
          <a:noFill/>
        </p:spPr>
        <p:txBody>
          <a:bodyPr/>
          <a:lstStyle>
            <a:lvl1pPr marL="0" indent="0" algn="l">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5408340" y="1128426"/>
            <a:ext cx="5945459" cy="2156984"/>
          </a:xfrm>
        </p:spPr>
        <p:txBody>
          <a:bodyPr anchor="b"/>
          <a:lstStyle>
            <a:lvl1pPr algn="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5403312" y="3429000"/>
            <a:ext cx="5923635" cy="544132"/>
          </a:xfrm>
          <a:noFill/>
        </p:spPr>
        <p:txBody>
          <a:bodyPr/>
          <a:lstStyle>
            <a:lvl1pPr marL="0" indent="0" algn="r">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8199" y="325794"/>
            <a:ext cx="4425177" cy="2592763"/>
          </a:xfrm>
        </p:spPr>
        <p:txBody>
          <a:bodyPr anchor="b"/>
          <a:lstStyle>
            <a:lvl1pPr algn="l">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8199" y="3127542"/>
            <a:ext cx="4425177" cy="1266038"/>
          </a:xfrm>
        </p:spPr>
        <p:txBody>
          <a:bodyPr/>
          <a:lstStyle>
            <a:lvl1pPr marL="0" indent="0" algn="l">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838199" y="4708215"/>
            <a:ext cx="1333500" cy="1333500"/>
          </a:xfrm>
          <a:prstGeom prst="ellipse">
            <a:avLst/>
          </a:prstGeom>
          <a:solidFill>
            <a:schemeClr val="tx2">
              <a:lumMod val="20000"/>
              <a:lumOff val="80000"/>
            </a:schemeClr>
          </a:solidFill>
        </p:spPr>
        <p:txBody>
          <a:bodyPr anchor="ctr">
            <a:normAutofit/>
          </a:bodyPr>
          <a:lstStyle>
            <a:lvl1pPr marL="0" indent="0" algn="ctr">
              <a:buNone/>
              <a:defRPr sz="1400">
                <a:solidFill>
                  <a:schemeClr val="tx1">
                    <a:lumMod val="50000"/>
                  </a:schemeClr>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2336800" y="5033332"/>
            <a:ext cx="1701800" cy="228600"/>
          </a:xfrm>
          <a:noFill/>
        </p:spPr>
        <p:txBody>
          <a:bodyPr anchor="ctr">
            <a:noAutofit/>
          </a:bodyPr>
          <a:lstStyle>
            <a:lvl1pPr marL="0" indent="0" algn="l">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2336800" y="5260665"/>
            <a:ext cx="1701800" cy="228600"/>
          </a:xfrm>
          <a:noFill/>
        </p:spPr>
        <p:txBody>
          <a:bodyPr anchor="ctr">
            <a:noAutofit/>
          </a:bodyPr>
          <a:lstStyle>
            <a:lvl1pPr marL="0" indent="0" algn="l">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2336800" y="5487998"/>
            <a:ext cx="1701800" cy="228600"/>
          </a:xfrm>
          <a:noFill/>
        </p:spPr>
        <p:txBody>
          <a:bodyPr anchor="ctr">
            <a:noAutofit/>
          </a:bodyPr>
          <a:lstStyle>
            <a:lvl1pPr marL="0" indent="0" algn="l">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bg1"/>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accent1">
                    <a:lumMod val="40000"/>
                    <a:lumOff val="60000"/>
                  </a:schemeClr>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solidFill>
                  <a:schemeClr val="tx1"/>
                </a:solidFill>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accent1">
                    <a:lumMod val="40000"/>
                    <a:lumOff val="60000"/>
                  </a:schemeClr>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solidFill>
                  <a:schemeClr val="tx1"/>
                </a:solidFill>
                <a:latin typeface="Calibri Light" panose="020F0302020204030204" pitchFamily="34" charset="0"/>
                <a:cs typeface="Calibri Light" panose="020F0302020204030204" pitchFamily="34" charset="0"/>
              </a:defRPr>
            </a:lvl1pPr>
          </a:lstStyle>
          <a:p>
            <a:pPr lvl="0"/>
            <a:r>
              <a:rPr lang="en-US" dirty="0"/>
              <a:t>Font name</a:t>
            </a:r>
          </a:p>
        </p:txBody>
      </p:sp>
      <p:sp>
        <p:nvSpPr>
          <p:cNvPr id="2" name="Rectangle 1">
            <a:extLst>
              <a:ext uri="{FF2B5EF4-FFF2-40B4-BE49-F238E27FC236}">
                <a16:creationId xmlns:a16="http://schemas.microsoft.com/office/drawing/2014/main" id="{5606CF29-01E1-144B-50E9-A49F311EB9C1}"/>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 name="Rectangle 2">
            <a:extLst>
              <a:ext uri="{FF2B5EF4-FFF2-40B4-BE49-F238E27FC236}">
                <a16:creationId xmlns:a16="http://schemas.microsoft.com/office/drawing/2014/main" id="{8C262928-4C92-EA58-4B7A-D6738F0265A7}"/>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 name="Rectangle 3">
            <a:extLst>
              <a:ext uri="{FF2B5EF4-FFF2-40B4-BE49-F238E27FC236}">
                <a16:creationId xmlns:a16="http://schemas.microsoft.com/office/drawing/2014/main" id="{9E7BCA45-6FE2-FF42-9057-7EAC4E60FC35}"/>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 name="Rectangle 4">
            <a:extLst>
              <a:ext uri="{FF2B5EF4-FFF2-40B4-BE49-F238E27FC236}">
                <a16:creationId xmlns:a16="http://schemas.microsoft.com/office/drawing/2014/main" id="{CA4A52A1-5C6C-FE02-49E7-74B3035A4C06}"/>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 name="Rectangle 5">
            <a:extLst>
              <a:ext uri="{FF2B5EF4-FFF2-40B4-BE49-F238E27FC236}">
                <a16:creationId xmlns:a16="http://schemas.microsoft.com/office/drawing/2014/main" id="{27DC89CA-D7B1-F02E-E8C6-AD7A4140A469}"/>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 name="Rectangle 6">
            <a:extLst>
              <a:ext uri="{FF2B5EF4-FFF2-40B4-BE49-F238E27FC236}">
                <a16:creationId xmlns:a16="http://schemas.microsoft.com/office/drawing/2014/main" id="{F7DCBCB2-4589-7FB7-9F4C-D25DDC258735}"/>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 name="Rectangle 7">
            <a:extLst>
              <a:ext uri="{FF2B5EF4-FFF2-40B4-BE49-F238E27FC236}">
                <a16:creationId xmlns:a16="http://schemas.microsoft.com/office/drawing/2014/main" id="{5F1B0D6F-70F8-7F4E-01A2-DA6638F59C4E}"/>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 name="Rectangle 8">
            <a:extLst>
              <a:ext uri="{FF2B5EF4-FFF2-40B4-BE49-F238E27FC236}">
                <a16:creationId xmlns:a16="http://schemas.microsoft.com/office/drawing/2014/main" id="{EE91010A-453D-9174-CAB0-51803CF20A6F}"/>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 name="Rectangle 9">
            <a:extLst>
              <a:ext uri="{FF2B5EF4-FFF2-40B4-BE49-F238E27FC236}">
                <a16:creationId xmlns:a16="http://schemas.microsoft.com/office/drawing/2014/main" id="{59A52917-18C9-5D34-1925-879721919581}"/>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 name="Rectangle 10">
            <a:extLst>
              <a:ext uri="{FF2B5EF4-FFF2-40B4-BE49-F238E27FC236}">
                <a16:creationId xmlns:a16="http://schemas.microsoft.com/office/drawing/2014/main" id="{C0801BE8-8566-2681-620A-FE63A331226E}"/>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 name="Rectangle 12">
            <a:extLst>
              <a:ext uri="{FF2B5EF4-FFF2-40B4-BE49-F238E27FC236}">
                <a16:creationId xmlns:a16="http://schemas.microsoft.com/office/drawing/2014/main" id="{E4D4459E-207A-C052-5BDD-A589720ABDD6}"/>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4" name="Rectangle 13">
            <a:extLst>
              <a:ext uri="{FF2B5EF4-FFF2-40B4-BE49-F238E27FC236}">
                <a16:creationId xmlns:a16="http://schemas.microsoft.com/office/drawing/2014/main" id="{697FB19E-AA5D-F0E5-4BEC-CF6CC5AD69CE}"/>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5" name="Rectangle 14">
            <a:extLst>
              <a:ext uri="{FF2B5EF4-FFF2-40B4-BE49-F238E27FC236}">
                <a16:creationId xmlns:a16="http://schemas.microsoft.com/office/drawing/2014/main" id="{E31A6325-97C9-0070-EF19-730DFFF635E7}"/>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 name="Rectangle 15">
            <a:extLst>
              <a:ext uri="{FF2B5EF4-FFF2-40B4-BE49-F238E27FC236}">
                <a16:creationId xmlns:a16="http://schemas.microsoft.com/office/drawing/2014/main" id="{12680265-FE96-2DEF-C199-5C3C6B56B2BB}"/>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 name="Rectangle 16">
            <a:extLst>
              <a:ext uri="{FF2B5EF4-FFF2-40B4-BE49-F238E27FC236}">
                <a16:creationId xmlns:a16="http://schemas.microsoft.com/office/drawing/2014/main" id="{FBD470AB-63C4-6EEA-20FD-2D1855072595}"/>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 name="Rectangle 17">
            <a:extLst>
              <a:ext uri="{FF2B5EF4-FFF2-40B4-BE49-F238E27FC236}">
                <a16:creationId xmlns:a16="http://schemas.microsoft.com/office/drawing/2014/main" id="{3CADC58F-75D5-38B4-9329-E50B866F3A83}"/>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 name="Rectangle 18">
            <a:extLst>
              <a:ext uri="{FF2B5EF4-FFF2-40B4-BE49-F238E27FC236}">
                <a16:creationId xmlns:a16="http://schemas.microsoft.com/office/drawing/2014/main" id="{455168EC-6E58-F287-9912-29404BBE7545}"/>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 name="Rectangle 19">
            <a:extLst>
              <a:ext uri="{FF2B5EF4-FFF2-40B4-BE49-F238E27FC236}">
                <a16:creationId xmlns:a16="http://schemas.microsoft.com/office/drawing/2014/main" id="{857DD5ED-20C1-EE4E-75A7-F7061B1C4F5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 name="Rectangle 20">
            <a:extLst>
              <a:ext uri="{FF2B5EF4-FFF2-40B4-BE49-F238E27FC236}">
                <a16:creationId xmlns:a16="http://schemas.microsoft.com/office/drawing/2014/main" id="{F49C49AD-F896-7510-7455-4F0A7A78C943}"/>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 name="Rectangle 21">
            <a:extLst>
              <a:ext uri="{FF2B5EF4-FFF2-40B4-BE49-F238E27FC236}">
                <a16:creationId xmlns:a16="http://schemas.microsoft.com/office/drawing/2014/main" id="{90A2FCCD-787B-A2DF-5141-757EEF6008F3}"/>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 name="Rectangle 22">
            <a:extLst>
              <a:ext uri="{FF2B5EF4-FFF2-40B4-BE49-F238E27FC236}">
                <a16:creationId xmlns:a16="http://schemas.microsoft.com/office/drawing/2014/main" id="{8ED4EC6A-EE90-5C40-6FE3-A4B9B07AA379}"/>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 name="Rectangle 23">
            <a:extLst>
              <a:ext uri="{FF2B5EF4-FFF2-40B4-BE49-F238E27FC236}">
                <a16:creationId xmlns:a16="http://schemas.microsoft.com/office/drawing/2014/main" id="{E2BBA25B-5197-C19C-E9CE-C9CF40E49E9F}"/>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5" name="Rectangle 24">
            <a:extLst>
              <a:ext uri="{FF2B5EF4-FFF2-40B4-BE49-F238E27FC236}">
                <a16:creationId xmlns:a16="http://schemas.microsoft.com/office/drawing/2014/main" id="{C9D36946-5D58-D77C-107B-DE1FF3C42021}"/>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6" name="Rectangle 25">
            <a:extLst>
              <a:ext uri="{FF2B5EF4-FFF2-40B4-BE49-F238E27FC236}">
                <a16:creationId xmlns:a16="http://schemas.microsoft.com/office/drawing/2014/main" id="{EF3C6588-CD2B-8460-CD49-178D2FACA43A}"/>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7" name="Rectangle 26">
            <a:extLst>
              <a:ext uri="{FF2B5EF4-FFF2-40B4-BE49-F238E27FC236}">
                <a16:creationId xmlns:a16="http://schemas.microsoft.com/office/drawing/2014/main" id="{BC7A855D-19F1-F17C-24E7-838B4E12B277}"/>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8" name="Rectangle 27">
            <a:extLst>
              <a:ext uri="{FF2B5EF4-FFF2-40B4-BE49-F238E27FC236}">
                <a16:creationId xmlns:a16="http://schemas.microsoft.com/office/drawing/2014/main" id="{C6AA2880-A0B5-784C-B17F-697F4238F6E0}"/>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9" name="Rectangle 28">
            <a:extLst>
              <a:ext uri="{FF2B5EF4-FFF2-40B4-BE49-F238E27FC236}">
                <a16:creationId xmlns:a16="http://schemas.microsoft.com/office/drawing/2014/main" id="{6D0DF74D-17A8-DE8B-D64D-8E01C6FEBD07}"/>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0" name="Rectangle 29">
            <a:extLst>
              <a:ext uri="{FF2B5EF4-FFF2-40B4-BE49-F238E27FC236}">
                <a16:creationId xmlns:a16="http://schemas.microsoft.com/office/drawing/2014/main" id="{BBB5DDA3-151D-4E82-B907-046D2E9FBF23}"/>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1" name="Rectangle 30">
            <a:extLst>
              <a:ext uri="{FF2B5EF4-FFF2-40B4-BE49-F238E27FC236}">
                <a16:creationId xmlns:a16="http://schemas.microsoft.com/office/drawing/2014/main" id="{781D256D-88C8-7242-054A-63384C79CE61}"/>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2" name="Rectangle 31">
            <a:extLst>
              <a:ext uri="{FF2B5EF4-FFF2-40B4-BE49-F238E27FC236}">
                <a16:creationId xmlns:a16="http://schemas.microsoft.com/office/drawing/2014/main" id="{02198A11-E182-69D3-02D5-4C1857BFF6FD}"/>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3" name="Rectangle 32">
            <a:extLst>
              <a:ext uri="{FF2B5EF4-FFF2-40B4-BE49-F238E27FC236}">
                <a16:creationId xmlns:a16="http://schemas.microsoft.com/office/drawing/2014/main" id="{8ACDEFB0-BF43-25A3-4166-884460D6C7B0}"/>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4" name="Rectangle 33">
            <a:extLst>
              <a:ext uri="{FF2B5EF4-FFF2-40B4-BE49-F238E27FC236}">
                <a16:creationId xmlns:a16="http://schemas.microsoft.com/office/drawing/2014/main" id="{F70174A1-7C8D-443F-F9B9-5DF93234AD6D}"/>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5" name="Rectangle 34">
            <a:extLst>
              <a:ext uri="{FF2B5EF4-FFF2-40B4-BE49-F238E27FC236}">
                <a16:creationId xmlns:a16="http://schemas.microsoft.com/office/drawing/2014/main" id="{5130EF6E-435E-CF9A-62E5-ED280AB1A926}"/>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6" name="Rectangle 35">
            <a:extLst>
              <a:ext uri="{FF2B5EF4-FFF2-40B4-BE49-F238E27FC236}">
                <a16:creationId xmlns:a16="http://schemas.microsoft.com/office/drawing/2014/main" id="{0574D75A-FAC5-012B-3E1F-DABD3786F628}"/>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7" name="Rectangle 36">
            <a:extLst>
              <a:ext uri="{FF2B5EF4-FFF2-40B4-BE49-F238E27FC236}">
                <a16:creationId xmlns:a16="http://schemas.microsoft.com/office/drawing/2014/main" id="{68A14A4C-10E4-20B5-FC2F-7103A3ECAA58}"/>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8" name="Rectangle 37">
            <a:extLst>
              <a:ext uri="{FF2B5EF4-FFF2-40B4-BE49-F238E27FC236}">
                <a16:creationId xmlns:a16="http://schemas.microsoft.com/office/drawing/2014/main" id="{8BF66C9B-EDA9-9587-6080-17E3A5C3AC11}"/>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9" name="Rectangle 38">
            <a:extLst>
              <a:ext uri="{FF2B5EF4-FFF2-40B4-BE49-F238E27FC236}">
                <a16:creationId xmlns:a16="http://schemas.microsoft.com/office/drawing/2014/main" id="{0A38DB74-16B1-7D41-96D5-944B8B4A124B}"/>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0" name="Rectangle 39">
            <a:extLst>
              <a:ext uri="{FF2B5EF4-FFF2-40B4-BE49-F238E27FC236}">
                <a16:creationId xmlns:a16="http://schemas.microsoft.com/office/drawing/2014/main" id="{060B5413-11C2-4E9D-D478-4EE4DF901486}"/>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1" name="Rectangle 40">
            <a:extLst>
              <a:ext uri="{FF2B5EF4-FFF2-40B4-BE49-F238E27FC236}">
                <a16:creationId xmlns:a16="http://schemas.microsoft.com/office/drawing/2014/main" id="{41BA3F34-69E3-4993-DDBB-F14361DF70A5}"/>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2" name="Rectangle 41">
            <a:extLst>
              <a:ext uri="{FF2B5EF4-FFF2-40B4-BE49-F238E27FC236}">
                <a16:creationId xmlns:a16="http://schemas.microsoft.com/office/drawing/2014/main" id="{5A1C0864-8022-BD82-93E4-7C7A45C20F27}"/>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3" name="Rectangle 42">
            <a:extLst>
              <a:ext uri="{FF2B5EF4-FFF2-40B4-BE49-F238E27FC236}">
                <a16:creationId xmlns:a16="http://schemas.microsoft.com/office/drawing/2014/main" id="{C67477A7-E66D-4806-4A71-4157CBB1C218}"/>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4" name="Rectangle 43">
            <a:extLst>
              <a:ext uri="{FF2B5EF4-FFF2-40B4-BE49-F238E27FC236}">
                <a16:creationId xmlns:a16="http://schemas.microsoft.com/office/drawing/2014/main" id="{003C8971-DDF7-82F8-7833-73F410CD38E5}"/>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5" name="Rectangle 44">
            <a:extLst>
              <a:ext uri="{FF2B5EF4-FFF2-40B4-BE49-F238E27FC236}">
                <a16:creationId xmlns:a16="http://schemas.microsoft.com/office/drawing/2014/main" id="{1A3FA99D-F7D6-F005-7F23-30569BB16F53}"/>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46" name="Rectangle 45">
            <a:extLst>
              <a:ext uri="{FF2B5EF4-FFF2-40B4-BE49-F238E27FC236}">
                <a16:creationId xmlns:a16="http://schemas.microsoft.com/office/drawing/2014/main" id="{88F4BB1C-CC63-CF52-F11F-8B1DB65772D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47" name="Rectangle 46">
            <a:extLst>
              <a:ext uri="{FF2B5EF4-FFF2-40B4-BE49-F238E27FC236}">
                <a16:creationId xmlns:a16="http://schemas.microsoft.com/office/drawing/2014/main" id="{31456314-6860-DCEF-BAC1-9AA61C436402}"/>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48" name="Rectangle 47">
            <a:extLst>
              <a:ext uri="{FF2B5EF4-FFF2-40B4-BE49-F238E27FC236}">
                <a16:creationId xmlns:a16="http://schemas.microsoft.com/office/drawing/2014/main" id="{C4F1368F-7DB5-1B74-CA92-599A3123A2EB}"/>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49" name="Rectangle 48">
            <a:extLst>
              <a:ext uri="{FF2B5EF4-FFF2-40B4-BE49-F238E27FC236}">
                <a16:creationId xmlns:a16="http://schemas.microsoft.com/office/drawing/2014/main" id="{740E594A-78FD-DD0F-EFDE-121238E992BC}"/>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0" name="Rectangle 49">
            <a:extLst>
              <a:ext uri="{FF2B5EF4-FFF2-40B4-BE49-F238E27FC236}">
                <a16:creationId xmlns:a16="http://schemas.microsoft.com/office/drawing/2014/main" id="{B64E5828-6B1D-9209-C3E7-A5A0C2B92C87}"/>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1" name="Rectangle 50">
            <a:extLst>
              <a:ext uri="{FF2B5EF4-FFF2-40B4-BE49-F238E27FC236}">
                <a16:creationId xmlns:a16="http://schemas.microsoft.com/office/drawing/2014/main" id="{0661F61B-980D-C955-51D1-349333D095E6}"/>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2" name="Rectangle 51">
            <a:extLst>
              <a:ext uri="{FF2B5EF4-FFF2-40B4-BE49-F238E27FC236}">
                <a16:creationId xmlns:a16="http://schemas.microsoft.com/office/drawing/2014/main" id="{BF501223-9D98-E9E6-6ACB-723A23BBE4DA}"/>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3" name="Rectangle 52">
            <a:extLst>
              <a:ext uri="{FF2B5EF4-FFF2-40B4-BE49-F238E27FC236}">
                <a16:creationId xmlns:a16="http://schemas.microsoft.com/office/drawing/2014/main" id="{C015D50C-1E68-CEF4-D969-BEE78706C76C}"/>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4" name="Rectangle 53">
            <a:extLst>
              <a:ext uri="{FF2B5EF4-FFF2-40B4-BE49-F238E27FC236}">
                <a16:creationId xmlns:a16="http://schemas.microsoft.com/office/drawing/2014/main" id="{053C5071-7CD9-0EE1-D094-B01206B4C3C9}"/>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5" name="Rectangle 54">
            <a:extLst>
              <a:ext uri="{FF2B5EF4-FFF2-40B4-BE49-F238E27FC236}">
                <a16:creationId xmlns:a16="http://schemas.microsoft.com/office/drawing/2014/main" id="{524B46CC-8003-BD89-6ADD-FB72D5147A46}"/>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6" name="Rectangle 55">
            <a:extLst>
              <a:ext uri="{FF2B5EF4-FFF2-40B4-BE49-F238E27FC236}">
                <a16:creationId xmlns:a16="http://schemas.microsoft.com/office/drawing/2014/main" id="{8AEE1C94-32A9-2061-5C69-3F1C66254E2A}"/>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7" name="Rectangle 56">
            <a:extLst>
              <a:ext uri="{FF2B5EF4-FFF2-40B4-BE49-F238E27FC236}">
                <a16:creationId xmlns:a16="http://schemas.microsoft.com/office/drawing/2014/main" id="{3891A750-2074-50FF-9EA2-0D8E40B8AD0A}"/>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8" name="Rectangle 57">
            <a:extLst>
              <a:ext uri="{FF2B5EF4-FFF2-40B4-BE49-F238E27FC236}">
                <a16:creationId xmlns:a16="http://schemas.microsoft.com/office/drawing/2014/main" id="{57E5550A-5026-DF1B-676E-6317748C3DE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9" name="Rectangle 58">
            <a:extLst>
              <a:ext uri="{FF2B5EF4-FFF2-40B4-BE49-F238E27FC236}">
                <a16:creationId xmlns:a16="http://schemas.microsoft.com/office/drawing/2014/main" id="{65787C4F-C3EF-EE84-4878-6DC468E71660}"/>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0" name="Rectangle 59">
            <a:extLst>
              <a:ext uri="{FF2B5EF4-FFF2-40B4-BE49-F238E27FC236}">
                <a16:creationId xmlns:a16="http://schemas.microsoft.com/office/drawing/2014/main" id="{79A8891D-2A55-DFD2-7C19-CD4EDFE90BB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1" name="Rectangle 60">
            <a:extLst>
              <a:ext uri="{FF2B5EF4-FFF2-40B4-BE49-F238E27FC236}">
                <a16:creationId xmlns:a16="http://schemas.microsoft.com/office/drawing/2014/main" id="{2701D4A9-BA90-92C2-1E5C-3ADE2085D579}"/>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2" name="Rectangle 61">
            <a:extLst>
              <a:ext uri="{FF2B5EF4-FFF2-40B4-BE49-F238E27FC236}">
                <a16:creationId xmlns:a16="http://schemas.microsoft.com/office/drawing/2014/main" id="{28F4284B-6F83-91A4-E3C2-B19376BA59BF}"/>
              </a:ext>
            </a:extLst>
          </p:cNvPr>
          <p:cNvSpPr/>
          <p:nvPr userDrawn="1"/>
        </p:nvSpPr>
        <p:spPr>
          <a:xfrm>
            <a:off x="10459487"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065437"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0595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5" name="TextBox 14">
            <a:extLst>
              <a:ext uri="{FF2B5EF4-FFF2-40B4-BE49-F238E27FC236}">
                <a16:creationId xmlns:a16="http://schemas.microsoft.com/office/drawing/2014/main" id="{BA46F724-D3C0-8C2C-8F9E-DABDEC9945EC}"/>
              </a:ext>
            </a:extLst>
          </p:cNvPr>
          <p:cNvSpPr txBox="1"/>
          <p:nvPr userDrawn="1"/>
        </p:nvSpPr>
        <p:spPr>
          <a:xfrm>
            <a:off x="667330" y="5930556"/>
            <a:ext cx="3987117" cy="338554"/>
          </a:xfrm>
          <a:prstGeom prst="rect">
            <a:avLst/>
          </a:prstGeom>
          <a:noFill/>
        </p:spPr>
        <p:txBody>
          <a:bodyPr wrap="none" rtlCol="0">
            <a:spAutoFit/>
          </a:bodyPr>
          <a:lstStyle/>
          <a:p>
            <a:r>
              <a:rPr lang="en-CA" sz="1600" b="0" i="0" dirty="0">
                <a:solidFill>
                  <a:srgbClr val="FFFFFF">
                    <a:alpha val="41000"/>
                  </a:srgbClr>
                </a:solidFill>
                <a:effectLst/>
                <a:latin typeface="+mj-lt"/>
              </a:rPr>
              <a:t>Visit our </a:t>
            </a:r>
            <a:r>
              <a:rPr lang="en-CA" sz="1600" b="1" i="0" dirty="0">
                <a:solidFill>
                  <a:srgbClr val="FFFFFF">
                    <a:alpha val="41000"/>
                  </a:srgbClr>
                </a:solidFill>
                <a:effectLst/>
                <a:latin typeface="+mj-lt"/>
              </a:rPr>
              <a:t>FAQ</a:t>
            </a:r>
            <a:r>
              <a:rPr lang="en-CA" sz="1600" b="0" i="0" dirty="0">
                <a:solidFill>
                  <a:srgbClr val="FFFFFF">
                    <a:alpha val="41000"/>
                  </a:srgbClr>
                </a:solidFill>
                <a:effectLst/>
                <a:latin typeface="+mj-lt"/>
              </a:rPr>
              <a:t> : www.presentationgo.com/faq/</a:t>
            </a:r>
            <a:endParaRPr lang="en-US" sz="1600" dirty="0">
              <a:solidFill>
                <a:schemeClr val="bg1">
                  <a:alpha val="41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3D7047"/>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672B7600-67E3-4D97-B453-880E2742B982}" type="slidenum">
              <a:rPr lang="en-US" smtClean="0"/>
              <a:pPr/>
              <a:t>‹#›</a:t>
            </a:fld>
            <a:endParaRPr lang="en-US"/>
          </a:p>
        </p:txBody>
      </p:sp>
      <p:grpSp>
        <p:nvGrpSpPr>
          <p:cNvPr id="13" name="Group 12">
            <a:extLst>
              <a:ext uri="{FF2B5EF4-FFF2-40B4-BE49-F238E27FC236}">
                <a16:creationId xmlns:a16="http://schemas.microsoft.com/office/drawing/2014/main" id="{2D978C6C-0F52-E7F3-DF2D-6679EC821AC3}"/>
              </a:ext>
            </a:extLst>
          </p:cNvPr>
          <p:cNvGrpSpPr/>
          <p:nvPr userDrawn="1"/>
        </p:nvGrpSpPr>
        <p:grpSpPr>
          <a:xfrm>
            <a:off x="12313760" y="-58780"/>
            <a:ext cx="1738741" cy="604829"/>
            <a:chOff x="-1808527" y="-16654"/>
            <a:chExt cx="1738741" cy="604829"/>
          </a:xfrm>
        </p:grpSpPr>
        <p:grpSp>
          <p:nvGrpSpPr>
            <p:cNvPr id="14" name="Group 13">
              <a:extLst>
                <a:ext uri="{FF2B5EF4-FFF2-40B4-BE49-F238E27FC236}">
                  <a16:creationId xmlns:a16="http://schemas.microsoft.com/office/drawing/2014/main" id="{5E3471C5-9A82-43C3-808D-33F2EB71A8F1}"/>
                </a:ext>
              </a:extLst>
            </p:cNvPr>
            <p:cNvGrpSpPr/>
            <p:nvPr userDrawn="1"/>
          </p:nvGrpSpPr>
          <p:grpSpPr>
            <a:xfrm>
              <a:off x="-1808527" y="-16654"/>
              <a:ext cx="1738741" cy="604829"/>
              <a:chOff x="-2250002" y="21447"/>
              <a:chExt cx="1738741" cy="604829"/>
            </a:xfrm>
          </p:grpSpPr>
          <p:sp>
            <p:nvSpPr>
              <p:cNvPr id="18" name="TextBox 17">
                <a:extLst>
                  <a:ext uri="{FF2B5EF4-FFF2-40B4-BE49-F238E27FC236}">
                    <a16:creationId xmlns:a16="http://schemas.microsoft.com/office/drawing/2014/main" id="{4FB560E3-7EF9-9048-F6A9-37C197F8028B}"/>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19" name="TextBox 18">
                <a:extLst>
                  <a:ext uri="{FF2B5EF4-FFF2-40B4-BE49-F238E27FC236}">
                    <a16:creationId xmlns:a16="http://schemas.microsoft.com/office/drawing/2014/main" id="{FFC23D78-0DD7-2C4A-A8A5-880006B181F4}"/>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15" name="Group 14">
              <a:extLst>
                <a:ext uri="{FF2B5EF4-FFF2-40B4-BE49-F238E27FC236}">
                  <a16:creationId xmlns:a16="http://schemas.microsoft.com/office/drawing/2014/main" id="{6772A9AC-912C-8FC5-CAB1-5F278C5C68F8}"/>
                </a:ext>
              </a:extLst>
            </p:cNvPr>
            <p:cNvGrpSpPr/>
            <p:nvPr userDrawn="1"/>
          </p:nvGrpSpPr>
          <p:grpSpPr>
            <a:xfrm>
              <a:off x="-1719071" y="218885"/>
              <a:ext cx="1547194" cy="159662"/>
              <a:chOff x="757647" y="1021854"/>
              <a:chExt cx="5325710" cy="549583"/>
            </a:xfrm>
          </p:grpSpPr>
          <p:sp>
            <p:nvSpPr>
              <p:cNvPr id="16" name="Shape">
                <a:extLst>
                  <a:ext uri="{FF2B5EF4-FFF2-40B4-BE49-F238E27FC236}">
                    <a16:creationId xmlns:a16="http://schemas.microsoft.com/office/drawing/2014/main" id="{617B5DB9-4C24-F1A3-6CA2-28F05F605FD5}"/>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D24C0502-4749-7559-C128-9CDC428B2221}"/>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20" name="Rectangle 19">
            <a:extLst>
              <a:ext uri="{FF2B5EF4-FFF2-40B4-BE49-F238E27FC236}">
                <a16:creationId xmlns:a16="http://schemas.microsoft.com/office/drawing/2014/main" id="{8B8FB3B0-10F7-BA05-EF2A-5C86EFCA2826}"/>
              </a:ext>
            </a:extLst>
          </p:cNvPr>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10"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5430644" y="531167"/>
            <a:ext cx="5751706" cy="2381250"/>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6065102" y="3128316"/>
            <a:ext cx="4482790" cy="1265264"/>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610901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6109010" cy="4351338"/>
          </a:xfrm>
        </p:spPr>
        <p:txBody>
          <a:bodyPr>
            <a:noAutofit/>
          </a:bodyPr>
          <a:lstStyle/>
          <a:p>
            <a:r>
              <a:rPr lang="en-US" noProof="1"/>
              <a:t>Lorem ipsum dolor sit amet, tollit epicuri est ex, exerci accumsan singulis ei mel. Non blandit massa enim nec dui nunc mattis enim. Fermentum et.</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5898995" y="365125"/>
            <a:ext cx="5454805"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5898995" y="1825625"/>
            <a:ext cx="5454805" cy="4351338"/>
          </a:xfrm>
        </p:spPr>
        <p:txBody>
          <a:bodyPr>
            <a:noAutofit/>
          </a:bodyPr>
          <a:lstStyle/>
          <a:p>
            <a:r>
              <a:rPr lang="en-US" noProof="1"/>
              <a:t>Lorem ipsum dolor sit amet, tollit epicuri est ex, exerci accumsan singulis ei mel. Non blandit massa enim nec dui nunc mattis enim. Fermentum et sollicitudin ac orci.</a:t>
            </a:r>
          </a:p>
          <a:p>
            <a:r>
              <a:rPr lang="en-US" noProof="1"/>
              <a:t>Duis aute irure dolor in reprehenderit in voluptate velit esse cillum dolore eu fugiat nulla pariatur. Excepteur sint occaecat cupidatat non proident, sunt in.</a:t>
            </a:r>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8200" y="768065"/>
            <a:ext cx="5897137" cy="2156984"/>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8200" y="3068639"/>
            <a:ext cx="5875490" cy="544132"/>
          </a:xfrm>
        </p:spPr>
        <p:txBody>
          <a:bodyPr>
            <a:normAutofit/>
          </a:bodyPr>
          <a:lstStyle/>
          <a:p>
            <a:r>
              <a:rPr lang="en-US" dirty="0"/>
              <a:t>Here Goes the Subtitle of Your Section</a:t>
            </a: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5408340" y="1128426"/>
            <a:ext cx="5945459" cy="2156984"/>
          </a:xfrm>
        </p:spPr>
        <p:txBody>
          <a:bodyPr>
            <a:noAutofit/>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5403312" y="3429000"/>
            <a:ext cx="5923635" cy="544132"/>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838199" y="650911"/>
            <a:ext cx="4425177" cy="2592763"/>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838199" y="3452659"/>
            <a:ext cx="4425177" cy="940921"/>
          </a:xfrm>
        </p:spPr>
        <p:txBody>
          <a:bodyPr>
            <a:no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6</a:t>
            </a:fld>
            <a:endParaRPr lang="en-US"/>
          </a:p>
        </p:txBody>
      </p:sp>
      <p:sp>
        <p:nvSpPr>
          <p:cNvPr id="18" name="Picture Placeholder 17">
            <a:extLst>
              <a:ext uri="{FF2B5EF4-FFF2-40B4-BE49-F238E27FC236}">
                <a16:creationId xmlns:a16="http://schemas.microsoft.com/office/drawing/2014/main" id="{34259301-63D6-CEC5-98AB-7C2C57C59C1E}"/>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2336800" y="5033332"/>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2336800" y="5260665"/>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2336800" y="5487998"/>
            <a:ext cx="1701800" cy="228600"/>
          </a:xfrm>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838200" y="365125"/>
            <a:ext cx="10515600" cy="1325563"/>
          </a:xfrm>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a:xfrm>
            <a:off x="838199" y="3709150"/>
            <a:ext cx="10515600" cy="1325880"/>
          </a:xfrm>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a:xfrm>
            <a:off x="4697757" y="6124726"/>
            <a:ext cx="2394180" cy="564999"/>
          </a:xfrm>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a:xfrm>
            <a:off x="7685267" y="6124726"/>
            <a:ext cx="2394180" cy="564999"/>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46_T_PGO_Green-Easter-Eggs.pptx" id="{4D5D2CEA-95A5-4293-AF47-709BFA7F9838}" vid="{D52DC264-6FC7-4589-A880-84FB9F2185B3}"/>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46_T_PGO_Green-Easter-Eggs.pptx" id="{4D5D2CEA-95A5-4293-AF47-709BFA7F9838}" vid="{19E17C01-BD5E-48D7-86FF-118E54BC0AC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66</TotalTime>
  <Words>351</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8</vt:i4>
      </vt:variant>
    </vt:vector>
  </HeadingPairs>
  <TitlesOfParts>
    <vt:vector size="13" baseType="lpstr">
      <vt:lpstr>Arial</vt:lpstr>
      <vt:lpstr>Calibri</vt:lpstr>
      <vt:lpstr>Calibri Light</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Easter Eggs</dc:title>
  <dc:creator>Julien Barroche</dc:creator>
  <dc:description>© Copyright PresentationGo.com</dc:description>
  <cp:lastModifiedBy>Christophe Barroche</cp:lastModifiedBy>
  <cp:revision>6</cp:revision>
  <dcterms:created xsi:type="dcterms:W3CDTF">2024-03-24T23:32:28Z</dcterms:created>
  <dcterms:modified xsi:type="dcterms:W3CDTF">2024-03-26T18:20:26Z</dcterms:modified>
  <cp:category>Templates</cp:category>
</cp:coreProperties>
</file>