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79" autoAdjust="0"/>
    <p:restoredTop sz="96327" autoAdjust="0"/>
  </p:normalViewPr>
  <p:slideViewPr>
    <p:cSldViewPr snapToGrid="0">
      <p:cViewPr>
        <p:scale>
          <a:sx n="100" d="100"/>
          <a:sy n="100" d="100"/>
        </p:scale>
        <p:origin x="2382" y="1320"/>
      </p:cViewPr>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BE3CE990-096B-66F7-159C-8438C0940549}"/>
              </a:ext>
            </a:extLst>
          </p:cNvPr>
          <p:cNvSpPr/>
          <p:nvPr userDrawn="1"/>
        </p:nvSpPr>
        <p:spPr>
          <a:xfrm>
            <a:off x="2911443" y="0"/>
            <a:ext cx="7659837" cy="5017810"/>
          </a:xfrm>
          <a:custGeom>
            <a:avLst/>
            <a:gdLst/>
            <a:ahLst/>
            <a:cxnLst>
              <a:cxn ang="0">
                <a:pos x="wd2" y="hd2"/>
              </a:cxn>
              <a:cxn ang="5400000">
                <a:pos x="wd2" y="hd2"/>
              </a:cxn>
              <a:cxn ang="10800000">
                <a:pos x="wd2" y="hd2"/>
              </a:cxn>
              <a:cxn ang="16200000">
                <a:pos x="wd2" y="hd2"/>
              </a:cxn>
            </a:cxnLst>
            <a:rect l="0" t="0" r="r" b="b"/>
            <a:pathLst>
              <a:path w="21425" h="21600" extrusionOk="0">
                <a:moveTo>
                  <a:pt x="19305" y="0"/>
                </a:moveTo>
                <a:lnTo>
                  <a:pt x="4839" y="0"/>
                </a:lnTo>
                <a:cubicBezTo>
                  <a:pt x="4875" y="182"/>
                  <a:pt x="4922" y="365"/>
                  <a:pt x="4981" y="547"/>
                </a:cubicBezTo>
                <a:cubicBezTo>
                  <a:pt x="5206" y="1228"/>
                  <a:pt x="5511" y="1836"/>
                  <a:pt x="5799" y="2426"/>
                </a:cubicBezTo>
                <a:cubicBezTo>
                  <a:pt x="5906" y="2645"/>
                  <a:pt x="6016" y="2869"/>
                  <a:pt x="6119" y="3088"/>
                </a:cubicBezTo>
                <a:cubicBezTo>
                  <a:pt x="5929" y="2967"/>
                  <a:pt x="5736" y="2827"/>
                  <a:pt x="5546" y="2699"/>
                </a:cubicBezTo>
                <a:cubicBezTo>
                  <a:pt x="5005" y="2322"/>
                  <a:pt x="4444" y="1927"/>
                  <a:pt x="3847" y="1727"/>
                </a:cubicBezTo>
                <a:cubicBezTo>
                  <a:pt x="3204" y="1514"/>
                  <a:pt x="2457" y="1629"/>
                  <a:pt x="1892" y="2031"/>
                </a:cubicBezTo>
                <a:cubicBezTo>
                  <a:pt x="1438" y="2353"/>
                  <a:pt x="1019" y="3471"/>
                  <a:pt x="1047" y="4280"/>
                </a:cubicBezTo>
                <a:cubicBezTo>
                  <a:pt x="1070" y="5064"/>
                  <a:pt x="1560" y="5867"/>
                  <a:pt x="1971" y="6323"/>
                </a:cubicBezTo>
                <a:cubicBezTo>
                  <a:pt x="2307" y="6693"/>
                  <a:pt x="2718" y="6851"/>
                  <a:pt x="3113" y="7003"/>
                </a:cubicBezTo>
                <a:cubicBezTo>
                  <a:pt x="3211" y="7040"/>
                  <a:pt x="3306" y="7076"/>
                  <a:pt x="3401" y="7119"/>
                </a:cubicBezTo>
                <a:cubicBezTo>
                  <a:pt x="3725" y="7259"/>
                  <a:pt x="4053" y="7393"/>
                  <a:pt x="4377" y="7520"/>
                </a:cubicBezTo>
                <a:cubicBezTo>
                  <a:pt x="3784" y="7465"/>
                  <a:pt x="3172" y="7417"/>
                  <a:pt x="2572" y="7490"/>
                </a:cubicBezTo>
                <a:cubicBezTo>
                  <a:pt x="2007" y="7557"/>
                  <a:pt x="1386" y="7861"/>
                  <a:pt x="624" y="8444"/>
                </a:cubicBezTo>
                <a:cubicBezTo>
                  <a:pt x="111" y="8833"/>
                  <a:pt x="-87" y="9648"/>
                  <a:pt x="35" y="10864"/>
                </a:cubicBezTo>
                <a:cubicBezTo>
                  <a:pt x="126" y="11758"/>
                  <a:pt x="502" y="12317"/>
                  <a:pt x="1098" y="12438"/>
                </a:cubicBezTo>
                <a:cubicBezTo>
                  <a:pt x="1173" y="12457"/>
                  <a:pt x="1252" y="12469"/>
                  <a:pt x="1327" y="12487"/>
                </a:cubicBezTo>
                <a:cubicBezTo>
                  <a:pt x="1801" y="12590"/>
                  <a:pt x="2287" y="12694"/>
                  <a:pt x="2777" y="12621"/>
                </a:cubicBezTo>
                <a:cubicBezTo>
                  <a:pt x="3433" y="12517"/>
                  <a:pt x="4092" y="12341"/>
                  <a:pt x="4732" y="12177"/>
                </a:cubicBezTo>
                <a:cubicBezTo>
                  <a:pt x="4863" y="12141"/>
                  <a:pt x="4993" y="12110"/>
                  <a:pt x="5123" y="12074"/>
                </a:cubicBezTo>
                <a:cubicBezTo>
                  <a:pt x="5112" y="12086"/>
                  <a:pt x="5100" y="12092"/>
                  <a:pt x="5088" y="12104"/>
                </a:cubicBezTo>
                <a:cubicBezTo>
                  <a:pt x="4578" y="12487"/>
                  <a:pt x="4049" y="12882"/>
                  <a:pt x="3630" y="13484"/>
                </a:cubicBezTo>
                <a:cubicBezTo>
                  <a:pt x="3188" y="14116"/>
                  <a:pt x="3026" y="14955"/>
                  <a:pt x="3196" y="15721"/>
                </a:cubicBezTo>
                <a:cubicBezTo>
                  <a:pt x="3366" y="16493"/>
                  <a:pt x="3824" y="17004"/>
                  <a:pt x="4420" y="17095"/>
                </a:cubicBezTo>
                <a:cubicBezTo>
                  <a:pt x="5100" y="17199"/>
                  <a:pt x="5819" y="16846"/>
                  <a:pt x="6435" y="16487"/>
                </a:cubicBezTo>
                <a:cubicBezTo>
                  <a:pt x="6569" y="16408"/>
                  <a:pt x="6700" y="16317"/>
                  <a:pt x="6826" y="16220"/>
                </a:cubicBezTo>
                <a:cubicBezTo>
                  <a:pt x="6715" y="16439"/>
                  <a:pt x="6609" y="16670"/>
                  <a:pt x="6514" y="16907"/>
                </a:cubicBezTo>
                <a:cubicBezTo>
                  <a:pt x="6277" y="17503"/>
                  <a:pt x="6123" y="18487"/>
                  <a:pt x="6281" y="19205"/>
                </a:cubicBezTo>
                <a:cubicBezTo>
                  <a:pt x="6435" y="19910"/>
                  <a:pt x="7170" y="20263"/>
                  <a:pt x="7501" y="20323"/>
                </a:cubicBezTo>
                <a:cubicBezTo>
                  <a:pt x="7584" y="20335"/>
                  <a:pt x="7663" y="20348"/>
                  <a:pt x="7746" y="20348"/>
                </a:cubicBezTo>
                <a:cubicBezTo>
                  <a:pt x="8453" y="20348"/>
                  <a:pt x="9062" y="19782"/>
                  <a:pt x="9484" y="18724"/>
                </a:cubicBezTo>
                <a:cubicBezTo>
                  <a:pt x="9516" y="18639"/>
                  <a:pt x="9552" y="18560"/>
                  <a:pt x="9583" y="18475"/>
                </a:cubicBezTo>
                <a:cubicBezTo>
                  <a:pt x="9567" y="18816"/>
                  <a:pt x="9560" y="19144"/>
                  <a:pt x="9575" y="19478"/>
                </a:cubicBezTo>
                <a:cubicBezTo>
                  <a:pt x="9599" y="20038"/>
                  <a:pt x="9836" y="20834"/>
                  <a:pt x="10192" y="21187"/>
                </a:cubicBezTo>
                <a:cubicBezTo>
                  <a:pt x="10468" y="21460"/>
                  <a:pt x="10788" y="21600"/>
                  <a:pt x="11116" y="21600"/>
                </a:cubicBezTo>
                <a:cubicBezTo>
                  <a:pt x="11388" y="21600"/>
                  <a:pt x="11669" y="21503"/>
                  <a:pt x="11934" y="21308"/>
                </a:cubicBezTo>
                <a:cubicBezTo>
                  <a:pt x="12423" y="20950"/>
                  <a:pt x="12791" y="20305"/>
                  <a:pt x="12953" y="19557"/>
                </a:cubicBezTo>
                <a:cubicBezTo>
                  <a:pt x="12957" y="19563"/>
                  <a:pt x="12961" y="19576"/>
                  <a:pt x="12965" y="19582"/>
                </a:cubicBezTo>
                <a:lnTo>
                  <a:pt x="13490" y="20500"/>
                </a:lnTo>
                <a:cubicBezTo>
                  <a:pt x="13565" y="20627"/>
                  <a:pt x="13676" y="20682"/>
                  <a:pt x="13786" y="20639"/>
                </a:cubicBezTo>
                <a:cubicBezTo>
                  <a:pt x="13850" y="20615"/>
                  <a:pt x="13897" y="20591"/>
                  <a:pt x="13936" y="20573"/>
                </a:cubicBezTo>
                <a:cubicBezTo>
                  <a:pt x="13964" y="20560"/>
                  <a:pt x="14000" y="20542"/>
                  <a:pt x="14011" y="20542"/>
                </a:cubicBezTo>
                <a:cubicBezTo>
                  <a:pt x="14983" y="20469"/>
                  <a:pt x="15520" y="20177"/>
                  <a:pt x="15809" y="19576"/>
                </a:cubicBezTo>
                <a:cubicBezTo>
                  <a:pt x="16093" y="18980"/>
                  <a:pt x="16113" y="18135"/>
                  <a:pt x="15876" y="16743"/>
                </a:cubicBezTo>
                <a:cubicBezTo>
                  <a:pt x="15880" y="16749"/>
                  <a:pt x="15884" y="16749"/>
                  <a:pt x="15888" y="16755"/>
                </a:cubicBezTo>
                <a:cubicBezTo>
                  <a:pt x="16346" y="17466"/>
                  <a:pt x="16923" y="17843"/>
                  <a:pt x="17555" y="17843"/>
                </a:cubicBezTo>
                <a:cubicBezTo>
                  <a:pt x="17559" y="17843"/>
                  <a:pt x="17559" y="17843"/>
                  <a:pt x="17563" y="17843"/>
                </a:cubicBezTo>
                <a:cubicBezTo>
                  <a:pt x="18084" y="17843"/>
                  <a:pt x="18633" y="17569"/>
                  <a:pt x="19060" y="17101"/>
                </a:cubicBezTo>
                <a:cubicBezTo>
                  <a:pt x="19498" y="16621"/>
                  <a:pt x="19735" y="15831"/>
                  <a:pt x="19692" y="14980"/>
                </a:cubicBezTo>
                <a:cubicBezTo>
                  <a:pt x="19648" y="14110"/>
                  <a:pt x="19321" y="13362"/>
                  <a:pt x="18823" y="12986"/>
                </a:cubicBezTo>
                <a:cubicBezTo>
                  <a:pt x="18503" y="12742"/>
                  <a:pt x="18179" y="12505"/>
                  <a:pt x="17859" y="12274"/>
                </a:cubicBezTo>
                <a:cubicBezTo>
                  <a:pt x="17879" y="12274"/>
                  <a:pt x="17899" y="12274"/>
                  <a:pt x="17922" y="12274"/>
                </a:cubicBezTo>
                <a:cubicBezTo>
                  <a:pt x="18645" y="12238"/>
                  <a:pt x="19396" y="12195"/>
                  <a:pt x="20158" y="12141"/>
                </a:cubicBezTo>
                <a:cubicBezTo>
                  <a:pt x="20565" y="12110"/>
                  <a:pt x="20885" y="11879"/>
                  <a:pt x="21106" y="11460"/>
                </a:cubicBezTo>
                <a:cubicBezTo>
                  <a:pt x="21292" y="11107"/>
                  <a:pt x="21394" y="10633"/>
                  <a:pt x="21422" y="10049"/>
                </a:cubicBezTo>
                <a:cubicBezTo>
                  <a:pt x="21470" y="8876"/>
                  <a:pt x="21015" y="7976"/>
                  <a:pt x="20265" y="7763"/>
                </a:cubicBezTo>
                <a:cubicBezTo>
                  <a:pt x="19787" y="7630"/>
                  <a:pt x="19297" y="7611"/>
                  <a:pt x="18823" y="7593"/>
                </a:cubicBezTo>
                <a:cubicBezTo>
                  <a:pt x="18716" y="7587"/>
                  <a:pt x="18610" y="7587"/>
                  <a:pt x="18503" y="7581"/>
                </a:cubicBezTo>
                <a:cubicBezTo>
                  <a:pt x="18614" y="7496"/>
                  <a:pt x="18728" y="7411"/>
                  <a:pt x="18835" y="7332"/>
                </a:cubicBezTo>
                <a:cubicBezTo>
                  <a:pt x="19332" y="6955"/>
                  <a:pt x="19850" y="6566"/>
                  <a:pt x="20352" y="6164"/>
                </a:cubicBezTo>
                <a:cubicBezTo>
                  <a:pt x="21094" y="5575"/>
                  <a:pt x="21513" y="4195"/>
                  <a:pt x="21284" y="3094"/>
                </a:cubicBezTo>
                <a:cubicBezTo>
                  <a:pt x="21043" y="1939"/>
                  <a:pt x="20300" y="1368"/>
                  <a:pt x="19384" y="1635"/>
                </a:cubicBezTo>
                <a:cubicBezTo>
                  <a:pt x="19056" y="1733"/>
                  <a:pt x="18748" y="1933"/>
                  <a:pt x="18456" y="2146"/>
                </a:cubicBezTo>
                <a:cubicBezTo>
                  <a:pt x="18669" y="1769"/>
                  <a:pt x="18870" y="1368"/>
                  <a:pt x="19056" y="936"/>
                </a:cubicBezTo>
                <a:cubicBezTo>
                  <a:pt x="19182" y="626"/>
                  <a:pt x="19269" y="310"/>
                  <a:pt x="19305" y="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676650" y="292101"/>
            <a:ext cx="6515100" cy="2381250"/>
          </a:xfrm>
        </p:spPr>
        <p:txBody>
          <a:bodyPr anchor="b"/>
          <a:lstStyle>
            <a:lvl1pPr algn="ctr">
              <a:defRPr sz="60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5089526" y="2889250"/>
            <a:ext cx="3689349" cy="1503004"/>
          </a:xfrm>
        </p:spPr>
        <p:txBody>
          <a:bodyPr>
            <a:noAutofit/>
          </a:bodyPr>
          <a:lstStyle>
            <a:lvl1pPr marL="0" indent="0" algn="ctr">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599" y="6356350"/>
            <a:ext cx="7315201" cy="365125"/>
          </a:xfrm>
        </p:spPr>
        <p:txBody>
          <a:bodyPr/>
          <a:lstStyle>
            <a:lvl1pPr algn="r">
              <a:defRPr/>
            </a:lvl1pPr>
          </a:lstStyle>
          <a:p>
            <a:r>
              <a:rPr lang="en-US" dirty="0"/>
              <a:t>Your Footer Here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626DCB28-8DC9-EF7D-FE73-C38B7D5BA351}"/>
              </a:ext>
            </a:extLst>
          </p:cNvPr>
          <p:cNvSpPr/>
          <p:nvPr userDrawn="1"/>
        </p:nvSpPr>
        <p:spPr>
          <a:xfrm>
            <a:off x="4288665" y="0"/>
            <a:ext cx="7903335" cy="6853772"/>
          </a:xfrm>
          <a:custGeom>
            <a:avLst/>
            <a:gdLst/>
            <a:ahLst/>
            <a:cxnLst>
              <a:cxn ang="0">
                <a:pos x="wd2" y="hd2"/>
              </a:cxn>
              <a:cxn ang="5400000">
                <a:pos x="wd2" y="hd2"/>
              </a:cxn>
              <a:cxn ang="10800000">
                <a:pos x="wd2" y="hd2"/>
              </a:cxn>
              <a:cxn ang="16200000">
                <a:pos x="wd2" y="hd2"/>
              </a:cxn>
            </a:cxnLst>
            <a:rect l="0" t="0" r="r" b="b"/>
            <a:pathLst>
              <a:path w="21562" h="21600" extrusionOk="0">
                <a:moveTo>
                  <a:pt x="2805" y="333"/>
                </a:moveTo>
                <a:cubicBezTo>
                  <a:pt x="2805" y="376"/>
                  <a:pt x="2801" y="418"/>
                  <a:pt x="2797" y="466"/>
                </a:cubicBezTo>
                <a:cubicBezTo>
                  <a:pt x="2789" y="471"/>
                  <a:pt x="2777" y="475"/>
                  <a:pt x="2768" y="475"/>
                </a:cubicBezTo>
                <a:cubicBezTo>
                  <a:pt x="2707" y="385"/>
                  <a:pt x="2657" y="280"/>
                  <a:pt x="2583" y="209"/>
                </a:cubicBezTo>
                <a:cubicBezTo>
                  <a:pt x="2509" y="138"/>
                  <a:pt x="2439" y="71"/>
                  <a:pt x="2365" y="0"/>
                </a:cubicBezTo>
                <a:lnTo>
                  <a:pt x="703" y="0"/>
                </a:lnTo>
                <a:cubicBezTo>
                  <a:pt x="703" y="14"/>
                  <a:pt x="703" y="24"/>
                  <a:pt x="707" y="38"/>
                </a:cubicBezTo>
                <a:cubicBezTo>
                  <a:pt x="781" y="894"/>
                  <a:pt x="1279" y="1212"/>
                  <a:pt x="1921" y="1184"/>
                </a:cubicBezTo>
                <a:cubicBezTo>
                  <a:pt x="2180" y="1174"/>
                  <a:pt x="2435" y="1084"/>
                  <a:pt x="2690" y="1032"/>
                </a:cubicBezTo>
                <a:cubicBezTo>
                  <a:pt x="2727" y="1022"/>
                  <a:pt x="2768" y="1017"/>
                  <a:pt x="2826" y="1003"/>
                </a:cubicBezTo>
                <a:cubicBezTo>
                  <a:pt x="2847" y="1930"/>
                  <a:pt x="2867" y="2833"/>
                  <a:pt x="2888" y="3741"/>
                </a:cubicBezTo>
                <a:cubicBezTo>
                  <a:pt x="2880" y="3746"/>
                  <a:pt x="2867" y="3746"/>
                  <a:pt x="2859" y="3751"/>
                </a:cubicBezTo>
                <a:cubicBezTo>
                  <a:pt x="2814" y="3665"/>
                  <a:pt x="2764" y="3579"/>
                  <a:pt x="2719" y="3494"/>
                </a:cubicBezTo>
                <a:cubicBezTo>
                  <a:pt x="2517" y="3099"/>
                  <a:pt x="2316" y="2705"/>
                  <a:pt x="2024" y="2386"/>
                </a:cubicBezTo>
                <a:cubicBezTo>
                  <a:pt x="1830" y="2177"/>
                  <a:pt x="1620" y="2011"/>
                  <a:pt x="1378" y="1897"/>
                </a:cubicBezTo>
                <a:cubicBezTo>
                  <a:pt x="1065" y="1749"/>
                  <a:pt x="785" y="1854"/>
                  <a:pt x="666" y="2168"/>
                </a:cubicBezTo>
                <a:cubicBezTo>
                  <a:pt x="538" y="2496"/>
                  <a:pt x="592" y="2800"/>
                  <a:pt x="764" y="3080"/>
                </a:cubicBezTo>
                <a:cubicBezTo>
                  <a:pt x="954" y="3380"/>
                  <a:pt x="1217" y="3575"/>
                  <a:pt x="1505" y="3722"/>
                </a:cubicBezTo>
                <a:cubicBezTo>
                  <a:pt x="1908" y="3931"/>
                  <a:pt x="2332" y="4069"/>
                  <a:pt x="2773" y="4126"/>
                </a:cubicBezTo>
                <a:cubicBezTo>
                  <a:pt x="2863" y="4136"/>
                  <a:pt x="2900" y="4183"/>
                  <a:pt x="2896" y="4292"/>
                </a:cubicBezTo>
                <a:cubicBezTo>
                  <a:pt x="2892" y="4454"/>
                  <a:pt x="2900" y="4620"/>
                  <a:pt x="2900" y="4782"/>
                </a:cubicBezTo>
                <a:cubicBezTo>
                  <a:pt x="2904" y="5196"/>
                  <a:pt x="2908" y="5609"/>
                  <a:pt x="2908" y="6023"/>
                </a:cubicBezTo>
                <a:cubicBezTo>
                  <a:pt x="2908" y="6027"/>
                  <a:pt x="2900" y="6032"/>
                  <a:pt x="2888" y="6042"/>
                </a:cubicBezTo>
                <a:cubicBezTo>
                  <a:pt x="2805" y="5904"/>
                  <a:pt x="2727" y="5761"/>
                  <a:pt x="2645" y="5628"/>
                </a:cubicBezTo>
                <a:cubicBezTo>
                  <a:pt x="2522" y="5433"/>
                  <a:pt x="2406" y="5229"/>
                  <a:pt x="2266" y="5043"/>
                </a:cubicBezTo>
                <a:cubicBezTo>
                  <a:pt x="2127" y="4858"/>
                  <a:pt x="1962" y="4696"/>
                  <a:pt x="1810" y="4525"/>
                </a:cubicBezTo>
                <a:cubicBezTo>
                  <a:pt x="1662" y="4359"/>
                  <a:pt x="1489" y="4231"/>
                  <a:pt x="1291" y="4164"/>
                </a:cubicBezTo>
                <a:cubicBezTo>
                  <a:pt x="1024" y="4074"/>
                  <a:pt x="801" y="4245"/>
                  <a:pt x="793" y="4568"/>
                </a:cubicBezTo>
                <a:cubicBezTo>
                  <a:pt x="789" y="4706"/>
                  <a:pt x="810" y="4853"/>
                  <a:pt x="847" y="4986"/>
                </a:cubicBezTo>
                <a:cubicBezTo>
                  <a:pt x="950" y="5329"/>
                  <a:pt x="1122" y="5623"/>
                  <a:pt x="1320" y="5904"/>
                </a:cubicBezTo>
                <a:cubicBezTo>
                  <a:pt x="1526" y="6199"/>
                  <a:pt x="1789" y="6393"/>
                  <a:pt x="2118" y="6403"/>
                </a:cubicBezTo>
                <a:cubicBezTo>
                  <a:pt x="2349" y="6408"/>
                  <a:pt x="2575" y="6370"/>
                  <a:pt x="2806" y="6336"/>
                </a:cubicBezTo>
                <a:cubicBezTo>
                  <a:pt x="2884" y="6327"/>
                  <a:pt x="2917" y="6341"/>
                  <a:pt x="2917" y="6436"/>
                </a:cubicBezTo>
                <a:cubicBezTo>
                  <a:pt x="2921" y="6693"/>
                  <a:pt x="2933" y="6954"/>
                  <a:pt x="2933" y="7211"/>
                </a:cubicBezTo>
                <a:cubicBezTo>
                  <a:pt x="2937" y="8133"/>
                  <a:pt x="2933" y="9055"/>
                  <a:pt x="2933" y="9978"/>
                </a:cubicBezTo>
                <a:cubicBezTo>
                  <a:pt x="2933" y="10016"/>
                  <a:pt x="2929" y="10049"/>
                  <a:pt x="2929" y="10087"/>
                </a:cubicBezTo>
                <a:cubicBezTo>
                  <a:pt x="2900" y="10039"/>
                  <a:pt x="2888" y="9992"/>
                  <a:pt x="2880" y="9944"/>
                </a:cubicBezTo>
                <a:cubicBezTo>
                  <a:pt x="2818" y="9631"/>
                  <a:pt x="2760" y="9312"/>
                  <a:pt x="2699" y="8998"/>
                </a:cubicBezTo>
                <a:cubicBezTo>
                  <a:pt x="2575" y="8385"/>
                  <a:pt x="2271" y="7891"/>
                  <a:pt x="1929" y="7420"/>
                </a:cubicBezTo>
                <a:cubicBezTo>
                  <a:pt x="1822" y="7273"/>
                  <a:pt x="1690" y="7135"/>
                  <a:pt x="1550" y="7026"/>
                </a:cubicBezTo>
                <a:cubicBezTo>
                  <a:pt x="1402" y="6907"/>
                  <a:pt x="1242" y="6798"/>
                  <a:pt x="1073" y="6731"/>
                </a:cubicBezTo>
                <a:cubicBezTo>
                  <a:pt x="781" y="6622"/>
                  <a:pt x="559" y="6783"/>
                  <a:pt x="480" y="7130"/>
                </a:cubicBezTo>
                <a:cubicBezTo>
                  <a:pt x="464" y="7206"/>
                  <a:pt x="452" y="7282"/>
                  <a:pt x="456" y="7358"/>
                </a:cubicBezTo>
                <a:cubicBezTo>
                  <a:pt x="476" y="8347"/>
                  <a:pt x="867" y="9117"/>
                  <a:pt x="1542" y="9692"/>
                </a:cubicBezTo>
                <a:cubicBezTo>
                  <a:pt x="1908" y="10006"/>
                  <a:pt x="2341" y="10192"/>
                  <a:pt x="2777" y="10344"/>
                </a:cubicBezTo>
                <a:cubicBezTo>
                  <a:pt x="2933" y="10396"/>
                  <a:pt x="2937" y="10401"/>
                  <a:pt x="2937" y="10591"/>
                </a:cubicBezTo>
                <a:cubicBezTo>
                  <a:pt x="2937" y="11494"/>
                  <a:pt x="2937" y="12397"/>
                  <a:pt x="2937" y="13305"/>
                </a:cubicBezTo>
                <a:cubicBezTo>
                  <a:pt x="2937" y="13334"/>
                  <a:pt x="2933" y="13367"/>
                  <a:pt x="2933" y="13400"/>
                </a:cubicBezTo>
                <a:cubicBezTo>
                  <a:pt x="2736" y="12877"/>
                  <a:pt x="2550" y="12354"/>
                  <a:pt x="2349" y="11841"/>
                </a:cubicBezTo>
                <a:cubicBezTo>
                  <a:pt x="2122" y="11280"/>
                  <a:pt x="1834" y="10771"/>
                  <a:pt x="1415" y="10372"/>
                </a:cubicBezTo>
                <a:cubicBezTo>
                  <a:pt x="1246" y="10211"/>
                  <a:pt x="1057" y="10096"/>
                  <a:pt x="847" y="10030"/>
                </a:cubicBezTo>
                <a:cubicBezTo>
                  <a:pt x="559" y="9940"/>
                  <a:pt x="308" y="10063"/>
                  <a:pt x="192" y="10382"/>
                </a:cubicBezTo>
                <a:cubicBezTo>
                  <a:pt x="131" y="10548"/>
                  <a:pt x="85" y="10738"/>
                  <a:pt x="81" y="10914"/>
                </a:cubicBezTo>
                <a:cubicBezTo>
                  <a:pt x="69" y="12079"/>
                  <a:pt x="522" y="12982"/>
                  <a:pt x="1312" y="13666"/>
                </a:cubicBezTo>
                <a:cubicBezTo>
                  <a:pt x="1748" y="14042"/>
                  <a:pt x="2258" y="14246"/>
                  <a:pt x="2768" y="14446"/>
                </a:cubicBezTo>
                <a:cubicBezTo>
                  <a:pt x="2888" y="14493"/>
                  <a:pt x="2925" y="14555"/>
                  <a:pt x="2921" y="14698"/>
                </a:cubicBezTo>
                <a:cubicBezTo>
                  <a:pt x="2900" y="15444"/>
                  <a:pt x="2888" y="16195"/>
                  <a:pt x="2871" y="16942"/>
                </a:cubicBezTo>
                <a:cubicBezTo>
                  <a:pt x="2871" y="16975"/>
                  <a:pt x="2863" y="17003"/>
                  <a:pt x="2855" y="17041"/>
                </a:cubicBezTo>
                <a:cubicBezTo>
                  <a:pt x="2838" y="17027"/>
                  <a:pt x="2830" y="17027"/>
                  <a:pt x="2826" y="17018"/>
                </a:cubicBezTo>
                <a:cubicBezTo>
                  <a:pt x="2814" y="16975"/>
                  <a:pt x="2801" y="16927"/>
                  <a:pt x="2789" y="16885"/>
                </a:cubicBezTo>
                <a:cubicBezTo>
                  <a:pt x="2690" y="16428"/>
                  <a:pt x="2526" y="15996"/>
                  <a:pt x="2283" y="15630"/>
                </a:cubicBezTo>
                <a:cubicBezTo>
                  <a:pt x="2110" y="15368"/>
                  <a:pt x="1884" y="15149"/>
                  <a:pt x="1657" y="14945"/>
                </a:cubicBezTo>
                <a:cubicBezTo>
                  <a:pt x="1365" y="14684"/>
                  <a:pt x="1028" y="14513"/>
                  <a:pt x="657" y="14474"/>
                </a:cubicBezTo>
                <a:cubicBezTo>
                  <a:pt x="353" y="14441"/>
                  <a:pt x="135" y="14579"/>
                  <a:pt x="40" y="14917"/>
                </a:cubicBezTo>
                <a:cubicBezTo>
                  <a:pt x="-38" y="15207"/>
                  <a:pt x="3" y="15487"/>
                  <a:pt x="110" y="15758"/>
                </a:cubicBezTo>
                <a:cubicBezTo>
                  <a:pt x="275" y="16167"/>
                  <a:pt x="522" y="16509"/>
                  <a:pt x="830" y="16789"/>
                </a:cubicBezTo>
                <a:cubicBezTo>
                  <a:pt x="937" y="16885"/>
                  <a:pt x="1040" y="16980"/>
                  <a:pt x="1151" y="17065"/>
                </a:cubicBezTo>
                <a:cubicBezTo>
                  <a:pt x="1620" y="17426"/>
                  <a:pt x="2143" y="17659"/>
                  <a:pt x="2678" y="17849"/>
                </a:cubicBezTo>
                <a:cubicBezTo>
                  <a:pt x="2789" y="17887"/>
                  <a:pt x="2830" y="17954"/>
                  <a:pt x="2830" y="18092"/>
                </a:cubicBezTo>
                <a:cubicBezTo>
                  <a:pt x="2826" y="18601"/>
                  <a:pt x="2826" y="19109"/>
                  <a:pt x="2830" y="19618"/>
                </a:cubicBezTo>
                <a:cubicBezTo>
                  <a:pt x="2830" y="19741"/>
                  <a:pt x="2843" y="19865"/>
                  <a:pt x="2851" y="19993"/>
                </a:cubicBezTo>
                <a:cubicBezTo>
                  <a:pt x="2781" y="19798"/>
                  <a:pt x="2736" y="19599"/>
                  <a:pt x="2674" y="19404"/>
                </a:cubicBezTo>
                <a:cubicBezTo>
                  <a:pt x="2538" y="18986"/>
                  <a:pt x="2402" y="18567"/>
                  <a:pt x="2242" y="18158"/>
                </a:cubicBezTo>
                <a:cubicBezTo>
                  <a:pt x="2110" y="17826"/>
                  <a:pt x="1904" y="17564"/>
                  <a:pt x="1579" y="17460"/>
                </a:cubicBezTo>
                <a:cubicBezTo>
                  <a:pt x="1168" y="17327"/>
                  <a:pt x="645" y="17555"/>
                  <a:pt x="620" y="18173"/>
                </a:cubicBezTo>
                <a:cubicBezTo>
                  <a:pt x="612" y="18391"/>
                  <a:pt x="653" y="18629"/>
                  <a:pt x="719" y="18838"/>
                </a:cubicBezTo>
                <a:cubicBezTo>
                  <a:pt x="917" y="19428"/>
                  <a:pt x="1279" y="19860"/>
                  <a:pt x="1748" y="20179"/>
                </a:cubicBezTo>
                <a:cubicBezTo>
                  <a:pt x="2065" y="20393"/>
                  <a:pt x="2406" y="20540"/>
                  <a:pt x="2760" y="20649"/>
                </a:cubicBezTo>
                <a:cubicBezTo>
                  <a:pt x="2847" y="20678"/>
                  <a:pt x="2884" y="20721"/>
                  <a:pt x="2896" y="20835"/>
                </a:cubicBezTo>
                <a:cubicBezTo>
                  <a:pt x="2917" y="21091"/>
                  <a:pt x="2950" y="21348"/>
                  <a:pt x="2987" y="21600"/>
                </a:cubicBezTo>
                <a:lnTo>
                  <a:pt x="21562" y="21600"/>
                </a:lnTo>
                <a:lnTo>
                  <a:pt x="21562" y="19"/>
                </a:lnTo>
                <a:lnTo>
                  <a:pt x="2797" y="19"/>
                </a:lnTo>
                <a:cubicBezTo>
                  <a:pt x="2801" y="114"/>
                  <a:pt x="2805" y="223"/>
                  <a:pt x="2805" y="333"/>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5652650" y="365125"/>
            <a:ext cx="6256986"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5652650" y="1825625"/>
            <a:ext cx="6256986"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71169C57-EFB3-4122-3448-35787D8F1BA1}"/>
              </a:ext>
            </a:extLst>
          </p:cNvPr>
          <p:cNvSpPr/>
          <p:nvPr userDrawn="1"/>
        </p:nvSpPr>
        <p:spPr>
          <a:xfrm>
            <a:off x="0" y="0"/>
            <a:ext cx="9484887" cy="6858000"/>
          </a:xfrm>
          <a:custGeom>
            <a:avLst/>
            <a:gdLst/>
            <a:ahLst/>
            <a:cxnLst>
              <a:cxn ang="0">
                <a:pos x="wd2" y="hd2"/>
              </a:cxn>
              <a:cxn ang="5400000">
                <a:pos x="wd2" y="hd2"/>
              </a:cxn>
              <a:cxn ang="10800000">
                <a:pos x="wd2" y="hd2"/>
              </a:cxn>
              <a:cxn ang="16200000">
                <a:pos x="wd2" y="hd2"/>
              </a:cxn>
            </a:cxnLst>
            <a:rect l="0" t="0" r="r" b="b"/>
            <a:pathLst>
              <a:path w="21600" h="21600" extrusionOk="0">
                <a:moveTo>
                  <a:pt x="19326" y="20844"/>
                </a:moveTo>
                <a:cubicBezTo>
                  <a:pt x="19543" y="20544"/>
                  <a:pt x="19718" y="20177"/>
                  <a:pt x="19887" y="19816"/>
                </a:cubicBezTo>
                <a:cubicBezTo>
                  <a:pt x="20341" y="18845"/>
                  <a:pt x="20616" y="17770"/>
                  <a:pt x="20792" y="16647"/>
                </a:cubicBezTo>
                <a:cubicBezTo>
                  <a:pt x="20836" y="16362"/>
                  <a:pt x="20878" y="16072"/>
                  <a:pt x="20922" y="15781"/>
                </a:cubicBezTo>
                <a:cubicBezTo>
                  <a:pt x="20912" y="15772"/>
                  <a:pt x="20898" y="15762"/>
                  <a:pt x="20888" y="15753"/>
                </a:cubicBezTo>
                <a:cubicBezTo>
                  <a:pt x="20850" y="15810"/>
                  <a:pt x="20805" y="15857"/>
                  <a:pt x="20778" y="15919"/>
                </a:cubicBezTo>
                <a:cubicBezTo>
                  <a:pt x="20671" y="16162"/>
                  <a:pt x="20571" y="16409"/>
                  <a:pt x="20465" y="16652"/>
                </a:cubicBezTo>
                <a:cubicBezTo>
                  <a:pt x="20145" y="17361"/>
                  <a:pt x="19835" y="18084"/>
                  <a:pt x="19498" y="18774"/>
                </a:cubicBezTo>
                <a:cubicBezTo>
                  <a:pt x="19364" y="19050"/>
                  <a:pt x="19164" y="19269"/>
                  <a:pt x="18992" y="19511"/>
                </a:cubicBezTo>
                <a:cubicBezTo>
                  <a:pt x="18882" y="19664"/>
                  <a:pt x="18772" y="19821"/>
                  <a:pt x="18655" y="19959"/>
                </a:cubicBezTo>
                <a:cubicBezTo>
                  <a:pt x="18580" y="20049"/>
                  <a:pt x="18490" y="20116"/>
                  <a:pt x="18387" y="20216"/>
                </a:cubicBezTo>
                <a:cubicBezTo>
                  <a:pt x="18394" y="20049"/>
                  <a:pt x="18401" y="19935"/>
                  <a:pt x="18404" y="19821"/>
                </a:cubicBezTo>
                <a:cubicBezTo>
                  <a:pt x="18452" y="18669"/>
                  <a:pt x="18222" y="17599"/>
                  <a:pt x="17912" y="16552"/>
                </a:cubicBezTo>
                <a:cubicBezTo>
                  <a:pt x="17840" y="16309"/>
                  <a:pt x="17850" y="16276"/>
                  <a:pt x="18036" y="16286"/>
                </a:cubicBezTo>
                <a:cubicBezTo>
                  <a:pt x="18703" y="16319"/>
                  <a:pt x="19254" y="15896"/>
                  <a:pt x="19729" y="15325"/>
                </a:cubicBezTo>
                <a:cubicBezTo>
                  <a:pt x="20038" y="14953"/>
                  <a:pt x="20341" y="14540"/>
                  <a:pt x="20561" y="14035"/>
                </a:cubicBezTo>
                <a:cubicBezTo>
                  <a:pt x="20836" y="13402"/>
                  <a:pt x="21105" y="12770"/>
                  <a:pt x="21242" y="12047"/>
                </a:cubicBezTo>
                <a:cubicBezTo>
                  <a:pt x="21256" y="11970"/>
                  <a:pt x="21256" y="11885"/>
                  <a:pt x="21263" y="11804"/>
                </a:cubicBezTo>
                <a:cubicBezTo>
                  <a:pt x="21246" y="11785"/>
                  <a:pt x="21228" y="11766"/>
                  <a:pt x="21211" y="11747"/>
                </a:cubicBezTo>
                <a:cubicBezTo>
                  <a:pt x="20788" y="12332"/>
                  <a:pt x="20338" y="12870"/>
                  <a:pt x="19822" y="13279"/>
                </a:cubicBezTo>
                <a:cubicBezTo>
                  <a:pt x="19808" y="13264"/>
                  <a:pt x="19797" y="13255"/>
                  <a:pt x="19784" y="13241"/>
                </a:cubicBezTo>
                <a:cubicBezTo>
                  <a:pt x="20389" y="11438"/>
                  <a:pt x="20995" y="9634"/>
                  <a:pt x="21600" y="7831"/>
                </a:cubicBezTo>
                <a:cubicBezTo>
                  <a:pt x="21586" y="7817"/>
                  <a:pt x="21572" y="7807"/>
                  <a:pt x="21559" y="7793"/>
                </a:cubicBezTo>
                <a:cubicBezTo>
                  <a:pt x="21528" y="7831"/>
                  <a:pt x="21493" y="7864"/>
                  <a:pt x="21466" y="7907"/>
                </a:cubicBezTo>
                <a:cubicBezTo>
                  <a:pt x="21235" y="8240"/>
                  <a:pt x="21015" y="8588"/>
                  <a:pt x="20774" y="8911"/>
                </a:cubicBezTo>
                <a:cubicBezTo>
                  <a:pt x="20510" y="9268"/>
                  <a:pt x="20217" y="9592"/>
                  <a:pt x="19952" y="9948"/>
                </a:cubicBezTo>
                <a:cubicBezTo>
                  <a:pt x="19677" y="10319"/>
                  <a:pt x="19412" y="10710"/>
                  <a:pt x="19161" y="11109"/>
                </a:cubicBezTo>
                <a:cubicBezTo>
                  <a:pt x="18889" y="11537"/>
                  <a:pt x="18624" y="11980"/>
                  <a:pt x="18380" y="12437"/>
                </a:cubicBezTo>
                <a:cubicBezTo>
                  <a:pt x="18019" y="13122"/>
                  <a:pt x="17723" y="13864"/>
                  <a:pt x="17589" y="14701"/>
                </a:cubicBezTo>
                <a:cubicBezTo>
                  <a:pt x="17572" y="14796"/>
                  <a:pt x="17558" y="14892"/>
                  <a:pt x="17537" y="15030"/>
                </a:cubicBezTo>
                <a:cubicBezTo>
                  <a:pt x="17396" y="14606"/>
                  <a:pt x="17180" y="14344"/>
                  <a:pt x="16939" y="14102"/>
                </a:cubicBezTo>
                <a:cubicBezTo>
                  <a:pt x="16932" y="14173"/>
                  <a:pt x="16942" y="14226"/>
                  <a:pt x="16956" y="14278"/>
                </a:cubicBezTo>
                <a:cubicBezTo>
                  <a:pt x="17014" y="14492"/>
                  <a:pt x="17087" y="14701"/>
                  <a:pt x="17131" y="14920"/>
                </a:cubicBezTo>
                <a:cubicBezTo>
                  <a:pt x="17238" y="15458"/>
                  <a:pt x="17331" y="15995"/>
                  <a:pt x="17241" y="16557"/>
                </a:cubicBezTo>
                <a:cubicBezTo>
                  <a:pt x="17221" y="16690"/>
                  <a:pt x="17169" y="16814"/>
                  <a:pt x="17135" y="16942"/>
                </a:cubicBezTo>
                <a:cubicBezTo>
                  <a:pt x="17114" y="16937"/>
                  <a:pt x="17094" y="16937"/>
                  <a:pt x="17073" y="16933"/>
                </a:cubicBezTo>
                <a:cubicBezTo>
                  <a:pt x="16990" y="16652"/>
                  <a:pt x="16901" y="16376"/>
                  <a:pt x="16825" y="16091"/>
                </a:cubicBezTo>
                <a:cubicBezTo>
                  <a:pt x="16471" y="14739"/>
                  <a:pt x="16368" y="13345"/>
                  <a:pt x="16402" y="11918"/>
                </a:cubicBezTo>
                <a:cubicBezTo>
                  <a:pt x="16406" y="11723"/>
                  <a:pt x="16454" y="11609"/>
                  <a:pt x="16581" y="11528"/>
                </a:cubicBezTo>
                <a:cubicBezTo>
                  <a:pt x="17011" y="11247"/>
                  <a:pt x="17376" y="10838"/>
                  <a:pt x="17709" y="10381"/>
                </a:cubicBezTo>
                <a:cubicBezTo>
                  <a:pt x="17943" y="10063"/>
                  <a:pt x="18143" y="9696"/>
                  <a:pt x="18356" y="9349"/>
                </a:cubicBezTo>
                <a:cubicBezTo>
                  <a:pt x="18728" y="8735"/>
                  <a:pt x="19013" y="8045"/>
                  <a:pt x="19264" y="7327"/>
                </a:cubicBezTo>
                <a:cubicBezTo>
                  <a:pt x="20090" y="4943"/>
                  <a:pt x="20207" y="2503"/>
                  <a:pt x="19698" y="0"/>
                </a:cubicBezTo>
                <a:lnTo>
                  <a:pt x="19512" y="0"/>
                </a:lnTo>
                <a:cubicBezTo>
                  <a:pt x="19491" y="652"/>
                  <a:pt x="19388" y="1280"/>
                  <a:pt x="19247" y="1903"/>
                </a:cubicBezTo>
                <a:cubicBezTo>
                  <a:pt x="19006" y="2964"/>
                  <a:pt x="18666" y="3968"/>
                  <a:pt x="18308" y="4962"/>
                </a:cubicBezTo>
                <a:cubicBezTo>
                  <a:pt x="17954" y="5942"/>
                  <a:pt x="17592" y="6913"/>
                  <a:pt x="17231" y="7888"/>
                </a:cubicBezTo>
                <a:cubicBezTo>
                  <a:pt x="17207" y="7955"/>
                  <a:pt x="17176" y="8012"/>
                  <a:pt x="17145" y="8079"/>
                </a:cubicBezTo>
                <a:cubicBezTo>
                  <a:pt x="17125" y="8074"/>
                  <a:pt x="17104" y="8064"/>
                  <a:pt x="17083" y="8060"/>
                </a:cubicBezTo>
                <a:cubicBezTo>
                  <a:pt x="17083" y="7650"/>
                  <a:pt x="17094" y="7236"/>
                  <a:pt x="17080" y="6827"/>
                </a:cubicBezTo>
                <a:cubicBezTo>
                  <a:pt x="17066" y="6404"/>
                  <a:pt x="17039" y="5976"/>
                  <a:pt x="16990" y="5557"/>
                </a:cubicBezTo>
                <a:cubicBezTo>
                  <a:pt x="16863" y="4401"/>
                  <a:pt x="16526" y="3354"/>
                  <a:pt x="16113" y="2350"/>
                </a:cubicBezTo>
                <a:cubicBezTo>
                  <a:pt x="15790" y="1561"/>
                  <a:pt x="15456" y="780"/>
                  <a:pt x="15122" y="0"/>
                </a:cubicBezTo>
                <a:lnTo>
                  <a:pt x="14720" y="0"/>
                </a:lnTo>
                <a:lnTo>
                  <a:pt x="14720" y="0"/>
                </a:lnTo>
                <a:lnTo>
                  <a:pt x="0" y="0"/>
                </a:lnTo>
                <a:lnTo>
                  <a:pt x="0" y="21600"/>
                </a:lnTo>
                <a:lnTo>
                  <a:pt x="18624" y="21600"/>
                </a:lnTo>
                <a:cubicBezTo>
                  <a:pt x="18886" y="21414"/>
                  <a:pt x="19113" y="21143"/>
                  <a:pt x="19326" y="20844"/>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3" name="Title 1">
            <a:extLst>
              <a:ext uri="{FF2B5EF4-FFF2-40B4-BE49-F238E27FC236}">
                <a16:creationId xmlns:a16="http://schemas.microsoft.com/office/drawing/2014/main" id="{5261CD56-32DB-A008-3D64-F179360B9A76}"/>
              </a:ext>
            </a:extLst>
          </p:cNvPr>
          <p:cNvSpPr>
            <a:spLocks noGrp="1"/>
          </p:cNvSpPr>
          <p:nvPr>
            <p:ph type="title"/>
          </p:nvPr>
        </p:nvSpPr>
        <p:spPr>
          <a:xfrm>
            <a:off x="452907" y="365125"/>
            <a:ext cx="6256986" cy="1325563"/>
          </a:xfrm>
        </p:spPr>
        <p:txBody>
          <a:bodyPr/>
          <a:lstStyle/>
          <a:p>
            <a:r>
              <a:rPr lang="en-US" dirty="0"/>
              <a:t>Click to edit Master title style</a:t>
            </a:r>
          </a:p>
        </p:txBody>
      </p:sp>
      <p:sp>
        <p:nvSpPr>
          <p:cNvPr id="4" name="Content Placeholder 2">
            <a:extLst>
              <a:ext uri="{FF2B5EF4-FFF2-40B4-BE49-F238E27FC236}">
                <a16:creationId xmlns:a16="http://schemas.microsoft.com/office/drawing/2014/main" id="{8E5F6DE2-FA81-4695-FEED-3D2789981AF5}"/>
              </a:ext>
            </a:extLst>
          </p:cNvPr>
          <p:cNvSpPr>
            <a:spLocks noGrp="1"/>
          </p:cNvSpPr>
          <p:nvPr>
            <p:ph idx="1"/>
          </p:nvPr>
        </p:nvSpPr>
        <p:spPr>
          <a:xfrm>
            <a:off x="452907" y="1825625"/>
            <a:ext cx="6256986"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F1B64AEA-C1E0-1371-83A3-437C3B84E876}"/>
              </a:ext>
            </a:extLst>
          </p:cNvPr>
          <p:cNvSpPr/>
          <p:nvPr userDrawn="1"/>
        </p:nvSpPr>
        <p:spPr>
          <a:xfrm>
            <a:off x="2183525" y="163378"/>
            <a:ext cx="7565782" cy="6694622"/>
          </a:xfrm>
          <a:custGeom>
            <a:avLst/>
            <a:gdLst/>
            <a:ahLst/>
            <a:cxnLst>
              <a:cxn ang="0">
                <a:pos x="wd2" y="hd2"/>
              </a:cxn>
              <a:cxn ang="5400000">
                <a:pos x="wd2" y="hd2"/>
              </a:cxn>
              <a:cxn ang="10800000">
                <a:pos x="wd2" y="hd2"/>
              </a:cxn>
              <a:cxn ang="16200000">
                <a:pos x="wd2" y="hd2"/>
              </a:cxn>
            </a:cxnLst>
            <a:rect l="0" t="0" r="r" b="b"/>
            <a:pathLst>
              <a:path w="21560" h="21600" extrusionOk="0">
                <a:moveTo>
                  <a:pt x="12910" y="14020"/>
                </a:moveTo>
                <a:cubicBezTo>
                  <a:pt x="13345" y="13624"/>
                  <a:pt x="13757" y="13267"/>
                  <a:pt x="14147" y="12881"/>
                </a:cubicBezTo>
                <a:cubicBezTo>
                  <a:pt x="14963" y="12062"/>
                  <a:pt x="15672" y="11139"/>
                  <a:pt x="16222" y="10070"/>
                </a:cubicBezTo>
                <a:cubicBezTo>
                  <a:pt x="16417" y="9693"/>
                  <a:pt x="16630" y="9322"/>
                  <a:pt x="16785" y="8920"/>
                </a:cubicBezTo>
                <a:cubicBezTo>
                  <a:pt x="17020" y="8298"/>
                  <a:pt x="17224" y="7660"/>
                  <a:pt x="17424" y="7023"/>
                </a:cubicBezTo>
                <a:cubicBezTo>
                  <a:pt x="17814" y="5783"/>
                  <a:pt x="18177" y="4533"/>
                  <a:pt x="18576" y="3293"/>
                </a:cubicBezTo>
                <a:cubicBezTo>
                  <a:pt x="18731" y="2811"/>
                  <a:pt x="18949" y="2354"/>
                  <a:pt x="19148" y="1897"/>
                </a:cubicBezTo>
                <a:cubicBezTo>
                  <a:pt x="19343" y="1451"/>
                  <a:pt x="19560" y="1014"/>
                  <a:pt x="19764" y="572"/>
                </a:cubicBezTo>
                <a:cubicBezTo>
                  <a:pt x="19840" y="407"/>
                  <a:pt x="19902" y="226"/>
                  <a:pt x="19968" y="55"/>
                </a:cubicBezTo>
                <a:cubicBezTo>
                  <a:pt x="19955" y="35"/>
                  <a:pt x="19937" y="20"/>
                  <a:pt x="19924" y="0"/>
                </a:cubicBezTo>
                <a:cubicBezTo>
                  <a:pt x="19866" y="30"/>
                  <a:pt x="19804" y="55"/>
                  <a:pt x="19747" y="95"/>
                </a:cubicBezTo>
                <a:cubicBezTo>
                  <a:pt x="18785" y="713"/>
                  <a:pt x="17760" y="1150"/>
                  <a:pt x="16683" y="1416"/>
                </a:cubicBezTo>
                <a:cubicBezTo>
                  <a:pt x="15912" y="1606"/>
                  <a:pt x="15131" y="1772"/>
                  <a:pt x="14356" y="1923"/>
                </a:cubicBezTo>
                <a:cubicBezTo>
                  <a:pt x="13677" y="2053"/>
                  <a:pt x="12994" y="2158"/>
                  <a:pt x="12312" y="2259"/>
                </a:cubicBezTo>
                <a:cubicBezTo>
                  <a:pt x="11407" y="2394"/>
                  <a:pt x="10507" y="2535"/>
                  <a:pt x="9621" y="2806"/>
                </a:cubicBezTo>
                <a:cubicBezTo>
                  <a:pt x="8189" y="3243"/>
                  <a:pt x="6863" y="3910"/>
                  <a:pt x="5670" y="4919"/>
                </a:cubicBezTo>
                <a:cubicBezTo>
                  <a:pt x="4651" y="5783"/>
                  <a:pt x="3782" y="6797"/>
                  <a:pt x="3165" y="8072"/>
                </a:cubicBezTo>
                <a:cubicBezTo>
                  <a:pt x="2753" y="8925"/>
                  <a:pt x="2443" y="9824"/>
                  <a:pt x="2323" y="10787"/>
                </a:cubicBezTo>
                <a:cubicBezTo>
                  <a:pt x="2186" y="11912"/>
                  <a:pt x="2097" y="13041"/>
                  <a:pt x="1999" y="14171"/>
                </a:cubicBezTo>
                <a:cubicBezTo>
                  <a:pt x="1977" y="14402"/>
                  <a:pt x="1924" y="14537"/>
                  <a:pt x="1711" y="14628"/>
                </a:cubicBezTo>
                <a:lnTo>
                  <a:pt x="1667" y="15019"/>
                </a:lnTo>
                <a:cubicBezTo>
                  <a:pt x="1840" y="14949"/>
                  <a:pt x="2013" y="14843"/>
                  <a:pt x="2194" y="15044"/>
                </a:cubicBezTo>
                <a:cubicBezTo>
                  <a:pt x="2265" y="15125"/>
                  <a:pt x="2390" y="15135"/>
                  <a:pt x="2492" y="15180"/>
                </a:cubicBezTo>
                <a:cubicBezTo>
                  <a:pt x="2775" y="15295"/>
                  <a:pt x="3059" y="15411"/>
                  <a:pt x="3360" y="15536"/>
                </a:cubicBezTo>
                <a:cubicBezTo>
                  <a:pt x="3316" y="15586"/>
                  <a:pt x="3294" y="15616"/>
                  <a:pt x="3267" y="15642"/>
                </a:cubicBezTo>
                <a:cubicBezTo>
                  <a:pt x="1862" y="16967"/>
                  <a:pt x="749" y="18538"/>
                  <a:pt x="58" y="20476"/>
                </a:cubicBezTo>
                <a:cubicBezTo>
                  <a:pt x="-40" y="20747"/>
                  <a:pt x="-22" y="20842"/>
                  <a:pt x="182" y="21058"/>
                </a:cubicBezTo>
                <a:cubicBezTo>
                  <a:pt x="350" y="21234"/>
                  <a:pt x="510" y="21419"/>
                  <a:pt x="674" y="21600"/>
                </a:cubicBezTo>
                <a:lnTo>
                  <a:pt x="15894" y="21600"/>
                </a:lnTo>
                <a:cubicBezTo>
                  <a:pt x="16484" y="21183"/>
                  <a:pt x="17078" y="20772"/>
                  <a:pt x="17676" y="20370"/>
                </a:cubicBezTo>
                <a:cubicBezTo>
                  <a:pt x="18629" y="19738"/>
                  <a:pt x="19671" y="19371"/>
                  <a:pt x="20793" y="19386"/>
                </a:cubicBezTo>
                <a:cubicBezTo>
                  <a:pt x="21050" y="19391"/>
                  <a:pt x="21303" y="19426"/>
                  <a:pt x="21560" y="19447"/>
                </a:cubicBezTo>
                <a:cubicBezTo>
                  <a:pt x="19312" y="16349"/>
                  <a:pt x="16386" y="14653"/>
                  <a:pt x="12910" y="1402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3086100" y="1841679"/>
            <a:ext cx="4724400" cy="2594023"/>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3086099" y="4906850"/>
            <a:ext cx="4724400" cy="1252650"/>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435A0B22-0B5E-C15E-C78C-7AC9A3B7A7C7}"/>
              </a:ext>
            </a:extLst>
          </p:cNvPr>
          <p:cNvSpPr/>
          <p:nvPr userDrawn="1"/>
        </p:nvSpPr>
        <p:spPr>
          <a:xfrm>
            <a:off x="2733299" y="2099256"/>
            <a:ext cx="7789478" cy="4758744"/>
          </a:xfrm>
          <a:custGeom>
            <a:avLst/>
            <a:gdLst/>
            <a:ahLst/>
            <a:cxnLst>
              <a:cxn ang="0">
                <a:pos x="wd2" y="hd2"/>
              </a:cxn>
              <a:cxn ang="5400000">
                <a:pos x="wd2" y="hd2"/>
              </a:cxn>
              <a:cxn ang="10800000">
                <a:pos x="wd2" y="hd2"/>
              </a:cxn>
              <a:cxn ang="16200000">
                <a:pos x="wd2" y="hd2"/>
              </a:cxn>
            </a:cxnLst>
            <a:rect l="0" t="0" r="r" b="b"/>
            <a:pathLst>
              <a:path w="21407" h="21459" extrusionOk="0">
                <a:moveTo>
                  <a:pt x="21107" y="11687"/>
                </a:moveTo>
                <a:cubicBezTo>
                  <a:pt x="20673" y="10086"/>
                  <a:pt x="19944" y="9830"/>
                  <a:pt x="19406" y="9901"/>
                </a:cubicBezTo>
                <a:cubicBezTo>
                  <a:pt x="19142" y="9937"/>
                  <a:pt x="18834" y="9979"/>
                  <a:pt x="18535" y="10079"/>
                </a:cubicBezTo>
                <a:cubicBezTo>
                  <a:pt x="18522" y="10086"/>
                  <a:pt x="18513" y="10086"/>
                  <a:pt x="18509" y="10086"/>
                </a:cubicBezTo>
                <a:cubicBezTo>
                  <a:pt x="18500" y="10079"/>
                  <a:pt x="18487" y="10058"/>
                  <a:pt x="18465" y="10015"/>
                </a:cubicBezTo>
                <a:cubicBezTo>
                  <a:pt x="18144" y="9438"/>
                  <a:pt x="17702" y="9346"/>
                  <a:pt x="17338" y="9780"/>
                </a:cubicBezTo>
                <a:cubicBezTo>
                  <a:pt x="16882" y="10321"/>
                  <a:pt x="16401" y="10919"/>
                  <a:pt x="15950" y="11581"/>
                </a:cubicBezTo>
                <a:cubicBezTo>
                  <a:pt x="15811" y="11780"/>
                  <a:pt x="15676" y="11993"/>
                  <a:pt x="15546" y="12200"/>
                </a:cubicBezTo>
                <a:cubicBezTo>
                  <a:pt x="15546" y="12200"/>
                  <a:pt x="15546" y="12200"/>
                  <a:pt x="15546" y="12200"/>
                </a:cubicBezTo>
                <a:cubicBezTo>
                  <a:pt x="15811" y="11630"/>
                  <a:pt x="16080" y="11047"/>
                  <a:pt x="16314" y="10413"/>
                </a:cubicBezTo>
                <a:cubicBezTo>
                  <a:pt x="16531" y="9830"/>
                  <a:pt x="16665" y="9168"/>
                  <a:pt x="16700" y="8556"/>
                </a:cubicBezTo>
                <a:cubicBezTo>
                  <a:pt x="16735" y="7908"/>
                  <a:pt x="16578" y="7175"/>
                  <a:pt x="16275" y="6549"/>
                </a:cubicBezTo>
                <a:cubicBezTo>
                  <a:pt x="15980" y="5944"/>
                  <a:pt x="15590" y="5517"/>
                  <a:pt x="15208" y="5368"/>
                </a:cubicBezTo>
                <a:cubicBezTo>
                  <a:pt x="14679" y="5168"/>
                  <a:pt x="14176" y="5503"/>
                  <a:pt x="13885" y="6229"/>
                </a:cubicBezTo>
                <a:cubicBezTo>
                  <a:pt x="13937" y="5581"/>
                  <a:pt x="13989" y="4919"/>
                  <a:pt x="13985" y="4243"/>
                </a:cubicBezTo>
                <a:cubicBezTo>
                  <a:pt x="13980" y="3225"/>
                  <a:pt x="13742" y="2321"/>
                  <a:pt x="13534" y="1638"/>
                </a:cubicBezTo>
                <a:cubicBezTo>
                  <a:pt x="13156" y="414"/>
                  <a:pt x="12532" y="-141"/>
                  <a:pt x="11725" y="30"/>
                </a:cubicBezTo>
                <a:cubicBezTo>
                  <a:pt x="11664" y="44"/>
                  <a:pt x="11604" y="51"/>
                  <a:pt x="11543" y="65"/>
                </a:cubicBezTo>
                <a:cubicBezTo>
                  <a:pt x="11322" y="108"/>
                  <a:pt x="11087" y="151"/>
                  <a:pt x="10858" y="272"/>
                </a:cubicBezTo>
                <a:cubicBezTo>
                  <a:pt x="10307" y="556"/>
                  <a:pt x="9830" y="848"/>
                  <a:pt x="9400" y="1161"/>
                </a:cubicBezTo>
                <a:cubicBezTo>
                  <a:pt x="8949" y="1489"/>
                  <a:pt x="8676" y="2136"/>
                  <a:pt x="8671" y="2898"/>
                </a:cubicBezTo>
                <a:cubicBezTo>
                  <a:pt x="8667" y="3695"/>
                  <a:pt x="8689" y="4385"/>
                  <a:pt x="8737" y="5005"/>
                </a:cubicBezTo>
                <a:cubicBezTo>
                  <a:pt x="8758" y="5282"/>
                  <a:pt x="8784" y="5553"/>
                  <a:pt x="8815" y="5830"/>
                </a:cubicBezTo>
                <a:cubicBezTo>
                  <a:pt x="8129" y="4884"/>
                  <a:pt x="7323" y="4393"/>
                  <a:pt x="6420" y="4357"/>
                </a:cubicBezTo>
                <a:cubicBezTo>
                  <a:pt x="6065" y="4343"/>
                  <a:pt x="5644" y="4357"/>
                  <a:pt x="5254" y="4556"/>
                </a:cubicBezTo>
                <a:cubicBezTo>
                  <a:pt x="4642" y="4862"/>
                  <a:pt x="4260" y="5666"/>
                  <a:pt x="4096" y="6997"/>
                </a:cubicBezTo>
                <a:cubicBezTo>
                  <a:pt x="3801" y="9339"/>
                  <a:pt x="4070" y="11481"/>
                  <a:pt x="4894" y="13374"/>
                </a:cubicBezTo>
                <a:cubicBezTo>
                  <a:pt x="4811" y="13353"/>
                  <a:pt x="4725" y="13324"/>
                  <a:pt x="4642" y="13303"/>
                </a:cubicBezTo>
                <a:cubicBezTo>
                  <a:pt x="4555" y="13282"/>
                  <a:pt x="4464" y="13253"/>
                  <a:pt x="4378" y="13232"/>
                </a:cubicBezTo>
                <a:cubicBezTo>
                  <a:pt x="4000" y="13125"/>
                  <a:pt x="3610" y="13018"/>
                  <a:pt x="3215" y="12983"/>
                </a:cubicBezTo>
                <a:cubicBezTo>
                  <a:pt x="2851" y="12947"/>
                  <a:pt x="2447" y="12990"/>
                  <a:pt x="1979" y="13111"/>
                </a:cubicBezTo>
                <a:cubicBezTo>
                  <a:pt x="1385" y="13260"/>
                  <a:pt x="903" y="13637"/>
                  <a:pt x="552" y="14228"/>
                </a:cubicBezTo>
                <a:cubicBezTo>
                  <a:pt x="18" y="15125"/>
                  <a:pt x="-129" y="16285"/>
                  <a:pt x="114" y="17673"/>
                </a:cubicBezTo>
                <a:cubicBezTo>
                  <a:pt x="227" y="18335"/>
                  <a:pt x="461" y="18833"/>
                  <a:pt x="791" y="19132"/>
                </a:cubicBezTo>
                <a:cubicBezTo>
                  <a:pt x="634" y="19488"/>
                  <a:pt x="569" y="19915"/>
                  <a:pt x="639" y="20292"/>
                </a:cubicBezTo>
                <a:lnTo>
                  <a:pt x="643" y="20320"/>
                </a:lnTo>
                <a:cubicBezTo>
                  <a:pt x="712" y="20690"/>
                  <a:pt x="782" y="21082"/>
                  <a:pt x="860" y="21459"/>
                </a:cubicBezTo>
                <a:lnTo>
                  <a:pt x="18153" y="21459"/>
                </a:lnTo>
                <a:cubicBezTo>
                  <a:pt x="18149" y="21381"/>
                  <a:pt x="18136" y="21295"/>
                  <a:pt x="18118" y="21217"/>
                </a:cubicBezTo>
                <a:cubicBezTo>
                  <a:pt x="18053" y="20954"/>
                  <a:pt x="17919" y="20804"/>
                  <a:pt x="17789" y="20697"/>
                </a:cubicBezTo>
                <a:cubicBezTo>
                  <a:pt x="18066" y="20626"/>
                  <a:pt x="18339" y="20555"/>
                  <a:pt x="18617" y="20484"/>
                </a:cubicBezTo>
                <a:cubicBezTo>
                  <a:pt x="19055" y="20363"/>
                  <a:pt x="19485" y="20064"/>
                  <a:pt x="19879" y="19594"/>
                </a:cubicBezTo>
                <a:cubicBezTo>
                  <a:pt x="20387" y="18997"/>
                  <a:pt x="20673" y="18135"/>
                  <a:pt x="20703" y="17096"/>
                </a:cubicBezTo>
                <a:cubicBezTo>
                  <a:pt x="20725" y="16328"/>
                  <a:pt x="20664" y="15623"/>
                  <a:pt x="20517" y="14990"/>
                </a:cubicBezTo>
                <a:cubicBezTo>
                  <a:pt x="20695" y="14847"/>
                  <a:pt x="20859" y="14677"/>
                  <a:pt x="21011" y="14491"/>
                </a:cubicBezTo>
                <a:cubicBezTo>
                  <a:pt x="21337" y="14079"/>
                  <a:pt x="21471" y="13509"/>
                  <a:pt x="21380" y="12933"/>
                </a:cubicBezTo>
                <a:cubicBezTo>
                  <a:pt x="21298" y="12492"/>
                  <a:pt x="21211" y="12072"/>
                  <a:pt x="21107" y="11687"/>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3948582" y="1866900"/>
            <a:ext cx="5200650" cy="3514547"/>
          </a:xfrm>
        </p:spPr>
        <p:txBody>
          <a:bodyPr anchor="b"/>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3065172" y="5525037"/>
            <a:ext cx="6967470" cy="544132"/>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FF9F4B82-B5ED-E096-1170-6B46F9268ABB}"/>
              </a:ext>
            </a:extLst>
          </p:cNvPr>
          <p:cNvSpPr/>
          <p:nvPr userDrawn="1"/>
        </p:nvSpPr>
        <p:spPr>
          <a:xfrm>
            <a:off x="1681539" y="0"/>
            <a:ext cx="9921979" cy="6858000"/>
          </a:xfrm>
          <a:custGeom>
            <a:avLst/>
            <a:gdLst/>
            <a:ahLst/>
            <a:cxnLst>
              <a:cxn ang="0">
                <a:pos x="wd2" y="hd2"/>
              </a:cxn>
              <a:cxn ang="5400000">
                <a:pos x="wd2" y="hd2"/>
              </a:cxn>
              <a:cxn ang="10800000">
                <a:pos x="wd2" y="hd2"/>
              </a:cxn>
              <a:cxn ang="16200000">
                <a:pos x="wd2" y="hd2"/>
              </a:cxn>
            </a:cxnLst>
            <a:rect l="0" t="0" r="r" b="b"/>
            <a:pathLst>
              <a:path w="21534" h="21600" extrusionOk="0">
                <a:moveTo>
                  <a:pt x="20151" y="0"/>
                </a:moveTo>
                <a:lnTo>
                  <a:pt x="2128" y="0"/>
                </a:lnTo>
                <a:cubicBezTo>
                  <a:pt x="1961" y="785"/>
                  <a:pt x="2040" y="1666"/>
                  <a:pt x="2358" y="2551"/>
                </a:cubicBezTo>
                <a:cubicBezTo>
                  <a:pt x="2453" y="2817"/>
                  <a:pt x="2564" y="3069"/>
                  <a:pt x="2682" y="3293"/>
                </a:cubicBezTo>
                <a:cubicBezTo>
                  <a:pt x="2256" y="3198"/>
                  <a:pt x="1807" y="3141"/>
                  <a:pt x="1364" y="3179"/>
                </a:cubicBezTo>
                <a:cubicBezTo>
                  <a:pt x="626" y="3245"/>
                  <a:pt x="-13" y="4645"/>
                  <a:pt x="0" y="5701"/>
                </a:cubicBezTo>
                <a:cubicBezTo>
                  <a:pt x="17" y="6895"/>
                  <a:pt x="567" y="7828"/>
                  <a:pt x="1374" y="8019"/>
                </a:cubicBezTo>
                <a:cubicBezTo>
                  <a:pt x="1797" y="8118"/>
                  <a:pt x="2227" y="8114"/>
                  <a:pt x="2640" y="8104"/>
                </a:cubicBezTo>
                <a:cubicBezTo>
                  <a:pt x="2794" y="8104"/>
                  <a:pt x="2951" y="8099"/>
                  <a:pt x="3102" y="8104"/>
                </a:cubicBezTo>
                <a:cubicBezTo>
                  <a:pt x="2948" y="8237"/>
                  <a:pt x="2787" y="8366"/>
                  <a:pt x="2633" y="8490"/>
                </a:cubicBezTo>
                <a:cubicBezTo>
                  <a:pt x="2184" y="8851"/>
                  <a:pt x="1718" y="9227"/>
                  <a:pt x="1325" y="9727"/>
                </a:cubicBezTo>
                <a:cubicBezTo>
                  <a:pt x="899" y="10269"/>
                  <a:pt x="564" y="11078"/>
                  <a:pt x="459" y="11840"/>
                </a:cubicBezTo>
                <a:cubicBezTo>
                  <a:pt x="417" y="12149"/>
                  <a:pt x="466" y="12544"/>
                  <a:pt x="577" y="12911"/>
                </a:cubicBezTo>
                <a:cubicBezTo>
                  <a:pt x="374" y="13101"/>
                  <a:pt x="220" y="13386"/>
                  <a:pt x="177" y="13710"/>
                </a:cubicBezTo>
                <a:cubicBezTo>
                  <a:pt x="95" y="14329"/>
                  <a:pt x="354" y="14876"/>
                  <a:pt x="843" y="15104"/>
                </a:cubicBezTo>
                <a:cubicBezTo>
                  <a:pt x="1017" y="15185"/>
                  <a:pt x="1200" y="15214"/>
                  <a:pt x="1381" y="15228"/>
                </a:cubicBezTo>
                <a:cubicBezTo>
                  <a:pt x="1213" y="15318"/>
                  <a:pt x="1046" y="15423"/>
                  <a:pt x="882" y="15547"/>
                </a:cubicBezTo>
                <a:cubicBezTo>
                  <a:pt x="722" y="15666"/>
                  <a:pt x="590" y="15847"/>
                  <a:pt x="522" y="16056"/>
                </a:cubicBezTo>
                <a:cubicBezTo>
                  <a:pt x="440" y="16294"/>
                  <a:pt x="436" y="16560"/>
                  <a:pt x="515" y="16803"/>
                </a:cubicBezTo>
                <a:cubicBezTo>
                  <a:pt x="623" y="17141"/>
                  <a:pt x="882" y="17536"/>
                  <a:pt x="1161" y="17636"/>
                </a:cubicBezTo>
                <a:cubicBezTo>
                  <a:pt x="1472" y="17750"/>
                  <a:pt x="1820" y="17650"/>
                  <a:pt x="2092" y="17550"/>
                </a:cubicBezTo>
                <a:cubicBezTo>
                  <a:pt x="1951" y="17703"/>
                  <a:pt x="1813" y="17864"/>
                  <a:pt x="1692" y="18055"/>
                </a:cubicBezTo>
                <a:cubicBezTo>
                  <a:pt x="1502" y="18355"/>
                  <a:pt x="1423" y="18688"/>
                  <a:pt x="1476" y="18997"/>
                </a:cubicBezTo>
                <a:cubicBezTo>
                  <a:pt x="1528" y="19321"/>
                  <a:pt x="1715" y="19582"/>
                  <a:pt x="2004" y="19739"/>
                </a:cubicBezTo>
                <a:cubicBezTo>
                  <a:pt x="2387" y="19944"/>
                  <a:pt x="2771" y="19877"/>
                  <a:pt x="3174" y="19525"/>
                </a:cubicBezTo>
                <a:cubicBezTo>
                  <a:pt x="3174" y="19535"/>
                  <a:pt x="3171" y="19549"/>
                  <a:pt x="3171" y="19558"/>
                </a:cubicBezTo>
                <a:cubicBezTo>
                  <a:pt x="3125" y="19987"/>
                  <a:pt x="3358" y="20453"/>
                  <a:pt x="3499" y="20691"/>
                </a:cubicBezTo>
                <a:cubicBezTo>
                  <a:pt x="3666" y="20972"/>
                  <a:pt x="3788" y="21048"/>
                  <a:pt x="4001" y="21115"/>
                </a:cubicBezTo>
                <a:cubicBezTo>
                  <a:pt x="4375" y="21229"/>
                  <a:pt x="4775" y="21086"/>
                  <a:pt x="5152" y="20696"/>
                </a:cubicBezTo>
                <a:cubicBezTo>
                  <a:pt x="5165" y="20682"/>
                  <a:pt x="5178" y="20667"/>
                  <a:pt x="5194" y="20653"/>
                </a:cubicBezTo>
                <a:cubicBezTo>
                  <a:pt x="5280" y="20691"/>
                  <a:pt x="5365" y="20720"/>
                  <a:pt x="5450" y="20729"/>
                </a:cubicBezTo>
                <a:cubicBezTo>
                  <a:pt x="5457" y="21005"/>
                  <a:pt x="5476" y="21281"/>
                  <a:pt x="5512" y="21552"/>
                </a:cubicBezTo>
                <a:cubicBezTo>
                  <a:pt x="5516" y="21567"/>
                  <a:pt x="5519" y="21586"/>
                  <a:pt x="5519" y="21600"/>
                </a:cubicBezTo>
                <a:lnTo>
                  <a:pt x="8251" y="21600"/>
                </a:lnTo>
                <a:cubicBezTo>
                  <a:pt x="8257" y="21595"/>
                  <a:pt x="8264" y="21586"/>
                  <a:pt x="8270" y="21581"/>
                </a:cubicBezTo>
                <a:cubicBezTo>
                  <a:pt x="8378" y="21472"/>
                  <a:pt x="8477" y="21348"/>
                  <a:pt x="8562" y="21224"/>
                </a:cubicBezTo>
                <a:cubicBezTo>
                  <a:pt x="8562" y="21224"/>
                  <a:pt x="8565" y="21229"/>
                  <a:pt x="8565" y="21229"/>
                </a:cubicBezTo>
                <a:cubicBezTo>
                  <a:pt x="8565" y="21353"/>
                  <a:pt x="8565" y="21476"/>
                  <a:pt x="8569" y="21600"/>
                </a:cubicBezTo>
                <a:lnTo>
                  <a:pt x="10733" y="21600"/>
                </a:lnTo>
                <a:cubicBezTo>
                  <a:pt x="10720" y="21343"/>
                  <a:pt x="10694" y="21086"/>
                  <a:pt x="10667" y="20834"/>
                </a:cubicBezTo>
                <a:cubicBezTo>
                  <a:pt x="10654" y="20696"/>
                  <a:pt x="10638" y="20548"/>
                  <a:pt x="10625" y="20406"/>
                </a:cubicBezTo>
                <a:cubicBezTo>
                  <a:pt x="10697" y="20534"/>
                  <a:pt x="10766" y="20672"/>
                  <a:pt x="10835" y="20805"/>
                </a:cubicBezTo>
                <a:cubicBezTo>
                  <a:pt x="10972" y="21072"/>
                  <a:pt x="11113" y="21348"/>
                  <a:pt x="11274" y="21600"/>
                </a:cubicBezTo>
                <a:lnTo>
                  <a:pt x="13327" y="21600"/>
                </a:lnTo>
                <a:cubicBezTo>
                  <a:pt x="13366" y="21253"/>
                  <a:pt x="13284" y="20824"/>
                  <a:pt x="13186" y="20529"/>
                </a:cubicBezTo>
                <a:cubicBezTo>
                  <a:pt x="13087" y="20229"/>
                  <a:pt x="12917" y="20001"/>
                  <a:pt x="12750" y="19777"/>
                </a:cubicBezTo>
                <a:cubicBezTo>
                  <a:pt x="12707" y="19720"/>
                  <a:pt x="12668" y="19668"/>
                  <a:pt x="12632" y="19616"/>
                </a:cubicBezTo>
                <a:cubicBezTo>
                  <a:pt x="12500" y="19430"/>
                  <a:pt x="12363" y="19240"/>
                  <a:pt x="12228" y="19059"/>
                </a:cubicBezTo>
                <a:cubicBezTo>
                  <a:pt x="12507" y="19311"/>
                  <a:pt x="12792" y="19568"/>
                  <a:pt x="13097" y="19768"/>
                </a:cubicBezTo>
                <a:cubicBezTo>
                  <a:pt x="13382" y="19953"/>
                  <a:pt x="13733" y="20053"/>
                  <a:pt x="14202" y="20082"/>
                </a:cubicBezTo>
                <a:cubicBezTo>
                  <a:pt x="14517" y="20101"/>
                  <a:pt x="14753" y="19806"/>
                  <a:pt x="14904" y="19206"/>
                </a:cubicBezTo>
                <a:cubicBezTo>
                  <a:pt x="15016" y="18764"/>
                  <a:pt x="14927" y="18364"/>
                  <a:pt x="14661" y="18079"/>
                </a:cubicBezTo>
                <a:cubicBezTo>
                  <a:pt x="14629" y="18040"/>
                  <a:pt x="14592" y="18007"/>
                  <a:pt x="14560" y="17969"/>
                </a:cubicBezTo>
                <a:cubicBezTo>
                  <a:pt x="14350" y="17741"/>
                  <a:pt x="14130" y="17503"/>
                  <a:pt x="13881" y="17355"/>
                </a:cubicBezTo>
                <a:cubicBezTo>
                  <a:pt x="13546" y="17151"/>
                  <a:pt x="13196" y="16974"/>
                  <a:pt x="12861" y="16808"/>
                </a:cubicBezTo>
                <a:cubicBezTo>
                  <a:pt x="12792" y="16775"/>
                  <a:pt x="12723" y="16741"/>
                  <a:pt x="12654" y="16703"/>
                </a:cubicBezTo>
                <a:cubicBezTo>
                  <a:pt x="12661" y="16703"/>
                  <a:pt x="12671" y="16703"/>
                  <a:pt x="12677" y="16703"/>
                </a:cubicBezTo>
                <a:cubicBezTo>
                  <a:pt x="12989" y="16727"/>
                  <a:pt x="13314" y="16746"/>
                  <a:pt x="13619" y="16637"/>
                </a:cubicBezTo>
                <a:cubicBezTo>
                  <a:pt x="13940" y="16518"/>
                  <a:pt x="14163" y="16199"/>
                  <a:pt x="14215" y="15785"/>
                </a:cubicBezTo>
                <a:cubicBezTo>
                  <a:pt x="14265" y="15371"/>
                  <a:pt x="14133" y="14957"/>
                  <a:pt x="13858" y="14686"/>
                </a:cubicBezTo>
                <a:cubicBezTo>
                  <a:pt x="13546" y="14376"/>
                  <a:pt x="13140" y="14262"/>
                  <a:pt x="12779" y="14191"/>
                </a:cubicBezTo>
                <a:cubicBezTo>
                  <a:pt x="12700" y="14176"/>
                  <a:pt x="12622" y="14167"/>
                  <a:pt x="12543" y="14162"/>
                </a:cubicBezTo>
                <a:cubicBezTo>
                  <a:pt x="12635" y="14105"/>
                  <a:pt x="12723" y="14038"/>
                  <a:pt x="12812" y="13967"/>
                </a:cubicBezTo>
                <a:cubicBezTo>
                  <a:pt x="13028" y="13786"/>
                  <a:pt x="13274" y="13396"/>
                  <a:pt x="13320" y="13010"/>
                </a:cubicBezTo>
                <a:cubicBezTo>
                  <a:pt x="13330" y="12939"/>
                  <a:pt x="13327" y="12863"/>
                  <a:pt x="13314" y="12787"/>
                </a:cubicBezTo>
                <a:cubicBezTo>
                  <a:pt x="13323" y="12782"/>
                  <a:pt x="13333" y="12777"/>
                  <a:pt x="13343" y="12772"/>
                </a:cubicBezTo>
                <a:cubicBezTo>
                  <a:pt x="13609" y="12630"/>
                  <a:pt x="13835" y="12378"/>
                  <a:pt x="14006" y="12044"/>
                </a:cubicBezTo>
                <a:cubicBezTo>
                  <a:pt x="14147" y="11768"/>
                  <a:pt x="14245" y="11440"/>
                  <a:pt x="14294" y="11078"/>
                </a:cubicBezTo>
                <a:cubicBezTo>
                  <a:pt x="14383" y="10412"/>
                  <a:pt x="14284" y="9732"/>
                  <a:pt x="14028" y="9208"/>
                </a:cubicBezTo>
                <a:cubicBezTo>
                  <a:pt x="14035" y="9208"/>
                  <a:pt x="14038" y="9208"/>
                  <a:pt x="14045" y="9208"/>
                </a:cubicBezTo>
                <a:lnTo>
                  <a:pt x="14727" y="9127"/>
                </a:lnTo>
                <a:cubicBezTo>
                  <a:pt x="14822" y="9118"/>
                  <a:pt x="14904" y="9027"/>
                  <a:pt x="14940" y="8899"/>
                </a:cubicBezTo>
                <a:cubicBezTo>
                  <a:pt x="14960" y="8823"/>
                  <a:pt x="14976" y="8761"/>
                  <a:pt x="14986" y="8713"/>
                </a:cubicBezTo>
                <a:cubicBezTo>
                  <a:pt x="14996" y="8675"/>
                  <a:pt x="15006" y="8637"/>
                  <a:pt x="15009" y="8623"/>
                </a:cubicBezTo>
                <a:cubicBezTo>
                  <a:pt x="15235" y="8133"/>
                  <a:pt x="15386" y="7719"/>
                  <a:pt x="15468" y="7357"/>
                </a:cubicBezTo>
                <a:cubicBezTo>
                  <a:pt x="15639" y="7300"/>
                  <a:pt x="15809" y="7190"/>
                  <a:pt x="15973" y="7019"/>
                </a:cubicBezTo>
                <a:cubicBezTo>
                  <a:pt x="16065" y="6929"/>
                  <a:pt x="16147" y="6824"/>
                  <a:pt x="16219" y="6719"/>
                </a:cubicBezTo>
                <a:cubicBezTo>
                  <a:pt x="16216" y="7052"/>
                  <a:pt x="16226" y="7400"/>
                  <a:pt x="16271" y="7733"/>
                </a:cubicBezTo>
                <a:cubicBezTo>
                  <a:pt x="16350" y="8290"/>
                  <a:pt x="16901" y="8680"/>
                  <a:pt x="17285" y="8594"/>
                </a:cubicBezTo>
                <a:cubicBezTo>
                  <a:pt x="17718" y="8494"/>
                  <a:pt x="18016" y="8009"/>
                  <a:pt x="18026" y="7376"/>
                </a:cubicBezTo>
                <a:cubicBezTo>
                  <a:pt x="18032" y="7048"/>
                  <a:pt x="18000" y="6719"/>
                  <a:pt x="17967" y="6401"/>
                </a:cubicBezTo>
                <a:cubicBezTo>
                  <a:pt x="17954" y="6286"/>
                  <a:pt x="17944" y="6163"/>
                  <a:pt x="17934" y="6048"/>
                </a:cubicBezTo>
                <a:cubicBezTo>
                  <a:pt x="17993" y="6158"/>
                  <a:pt x="18052" y="6267"/>
                  <a:pt x="18108" y="6377"/>
                </a:cubicBezTo>
                <a:cubicBezTo>
                  <a:pt x="18272" y="6696"/>
                  <a:pt x="18442" y="7019"/>
                  <a:pt x="18652" y="7286"/>
                </a:cubicBezTo>
                <a:cubicBezTo>
                  <a:pt x="18878" y="7571"/>
                  <a:pt x="19196" y="7766"/>
                  <a:pt x="19482" y="7795"/>
                </a:cubicBezTo>
                <a:cubicBezTo>
                  <a:pt x="19711" y="7819"/>
                  <a:pt x="20036" y="7528"/>
                  <a:pt x="20144" y="7214"/>
                </a:cubicBezTo>
                <a:cubicBezTo>
                  <a:pt x="20246" y="6910"/>
                  <a:pt x="20164" y="6448"/>
                  <a:pt x="20065" y="6144"/>
                </a:cubicBezTo>
                <a:cubicBezTo>
                  <a:pt x="19983" y="5896"/>
                  <a:pt x="19842" y="5706"/>
                  <a:pt x="19705" y="5520"/>
                </a:cubicBezTo>
                <a:cubicBezTo>
                  <a:pt x="19669" y="5473"/>
                  <a:pt x="19636" y="5430"/>
                  <a:pt x="19606" y="5382"/>
                </a:cubicBezTo>
                <a:cubicBezTo>
                  <a:pt x="19495" y="5225"/>
                  <a:pt x="19383" y="5073"/>
                  <a:pt x="19272" y="4916"/>
                </a:cubicBezTo>
                <a:cubicBezTo>
                  <a:pt x="19501" y="5125"/>
                  <a:pt x="19741" y="5339"/>
                  <a:pt x="19993" y="5506"/>
                </a:cubicBezTo>
                <a:cubicBezTo>
                  <a:pt x="20229" y="5663"/>
                  <a:pt x="20521" y="5744"/>
                  <a:pt x="20912" y="5768"/>
                </a:cubicBezTo>
                <a:cubicBezTo>
                  <a:pt x="21174" y="5782"/>
                  <a:pt x="21371" y="5539"/>
                  <a:pt x="21495" y="5040"/>
                </a:cubicBezTo>
                <a:cubicBezTo>
                  <a:pt x="21587" y="4673"/>
                  <a:pt x="21515" y="4340"/>
                  <a:pt x="21292" y="4102"/>
                </a:cubicBezTo>
                <a:cubicBezTo>
                  <a:pt x="21262" y="4073"/>
                  <a:pt x="21236" y="4040"/>
                  <a:pt x="21207" y="4012"/>
                </a:cubicBezTo>
                <a:cubicBezTo>
                  <a:pt x="21033" y="3821"/>
                  <a:pt x="20849" y="3626"/>
                  <a:pt x="20643" y="3498"/>
                </a:cubicBezTo>
                <a:cubicBezTo>
                  <a:pt x="20364" y="3326"/>
                  <a:pt x="20075" y="3184"/>
                  <a:pt x="19793" y="3041"/>
                </a:cubicBezTo>
                <a:cubicBezTo>
                  <a:pt x="19738" y="3012"/>
                  <a:pt x="19679" y="2984"/>
                  <a:pt x="19623" y="2955"/>
                </a:cubicBezTo>
                <a:cubicBezTo>
                  <a:pt x="19629" y="2955"/>
                  <a:pt x="19636" y="2955"/>
                  <a:pt x="19642" y="2955"/>
                </a:cubicBezTo>
                <a:cubicBezTo>
                  <a:pt x="19901" y="2974"/>
                  <a:pt x="20170" y="2993"/>
                  <a:pt x="20426" y="2898"/>
                </a:cubicBezTo>
                <a:cubicBezTo>
                  <a:pt x="20695" y="2798"/>
                  <a:pt x="20879" y="2536"/>
                  <a:pt x="20921" y="2189"/>
                </a:cubicBezTo>
                <a:cubicBezTo>
                  <a:pt x="20964" y="1842"/>
                  <a:pt x="20852" y="1504"/>
                  <a:pt x="20626" y="1275"/>
                </a:cubicBezTo>
                <a:cubicBezTo>
                  <a:pt x="20367" y="1018"/>
                  <a:pt x="20029" y="923"/>
                  <a:pt x="19731" y="861"/>
                </a:cubicBezTo>
                <a:cubicBezTo>
                  <a:pt x="19665" y="847"/>
                  <a:pt x="19600" y="842"/>
                  <a:pt x="19534" y="838"/>
                </a:cubicBezTo>
                <a:cubicBezTo>
                  <a:pt x="19610" y="790"/>
                  <a:pt x="19685" y="738"/>
                  <a:pt x="19757" y="676"/>
                </a:cubicBezTo>
                <a:cubicBezTo>
                  <a:pt x="19908" y="547"/>
                  <a:pt x="20085" y="281"/>
                  <a:pt x="20151" y="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2717800" y="1441450"/>
            <a:ext cx="5346700" cy="2832665"/>
          </a:xfrm>
        </p:spPr>
        <p:txBody>
          <a:bodyPr anchor="b"/>
          <a:lstStyle>
            <a:lvl1pPr algn="l">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2717800" y="4483100"/>
            <a:ext cx="4889500" cy="1587500"/>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9016285" y="346111"/>
            <a:ext cx="1333500" cy="1333500"/>
          </a:xfrm>
          <a:prstGeom prst="ellipse">
            <a:avLst/>
          </a:prstGeom>
          <a:solidFill>
            <a:schemeClr val="accent5"/>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7128705" y="693286"/>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7128705" y="920619"/>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7128705" y="1147952"/>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7"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2"/>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2"/>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B2C1E5C-01B1-8CDC-0E95-AB28E6732FE3}"/>
              </a:ext>
            </a:extLst>
          </p:cNvPr>
          <p:cNvSpPr/>
          <p:nvPr userDrawn="1"/>
        </p:nvSpPr>
        <p:spPr>
          <a:xfrm>
            <a:off x="0" y="6176963"/>
            <a:ext cx="12192000" cy="681037"/>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2">
                    <a:lumMod val="75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2">
                    <a:lumMod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2">
                    <a:lumMod val="75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4" name="Date Placeholder 3">
            <a:extLst>
              <a:ext uri="{FF2B5EF4-FFF2-40B4-BE49-F238E27FC236}">
                <a16:creationId xmlns:a16="http://schemas.microsoft.com/office/drawing/2014/main" id="{1CE2830F-0A38-249A-E9DE-66F104CB4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369529A4-B74C-EA18-C2A7-2EF21C5DAA1B}"/>
              </a:ext>
            </a:extLst>
          </p:cNvPr>
          <p:cNvSpPr>
            <a:spLocks noGrp="1"/>
          </p:cNvSpPr>
          <p:nvPr>
            <p:ph type="ftr" sz="quarter" idx="11"/>
          </p:nvPr>
        </p:nvSpPr>
        <p:spPr/>
        <p:txBody>
          <a:bodyPr/>
          <a:lstStyle/>
          <a:p>
            <a:r>
              <a:rPr lang="en-US"/>
              <a:t>Your Footer Here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a:t>
            </a:r>
          </a:p>
          <a:p>
            <a:r>
              <a:rPr lang="en-US" noProof="1"/>
              <a:t>Duis aute irure dolor in reprehenderit in voluptate velit esse cillum dolore eu fugiat nulla pariatur. Excepteur sint occaecat cupidatat non proident, sunt in culpa qui officia deserunt mollit.</a:t>
            </a:r>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noAutofit/>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44362AE3-1867-1DE0-92C0-6FAD04DCF21D}"/>
              </a:ext>
            </a:extLst>
          </p:cNvPr>
          <p:cNvSpPr>
            <a:spLocks noGrp="1"/>
          </p:cNvSpPr>
          <p:nvPr>
            <p:ph type="pic" sz="quarter" idx="13"/>
          </p:nvPr>
        </p:nvSpPr>
        <p:spPr>
          <a:solidFill>
            <a:schemeClr val="accent5"/>
          </a:solidFill>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Urban Sunset">
      <a:dk1>
        <a:srgbClr val="2D3740"/>
      </a:dk1>
      <a:lt1>
        <a:srgbClr val="FFFFFF"/>
      </a:lt1>
      <a:dk2>
        <a:srgbClr val="635B4E"/>
      </a:dk2>
      <a:lt2>
        <a:srgbClr val="E7E6E6"/>
      </a:lt2>
      <a:accent1>
        <a:srgbClr val="2D3740"/>
      </a:accent1>
      <a:accent2>
        <a:srgbClr val="E7943F"/>
      </a:accent2>
      <a:accent3>
        <a:srgbClr val="FE5C4F"/>
      </a:accent3>
      <a:accent4>
        <a:srgbClr val="635B4E"/>
      </a:accent4>
      <a:accent5>
        <a:srgbClr val="B09471"/>
      </a:accent5>
      <a:accent6>
        <a:srgbClr val="F7D290"/>
      </a:accent6>
      <a:hlink>
        <a:srgbClr val="AC5448"/>
      </a:hlink>
      <a:folHlink>
        <a:srgbClr val="FE5C4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45_T_PGO_Hibiscus-Muse-Faces.pptx" id="{FD44498F-482F-4F9E-81B1-5997801C5709}" vid="{BD5E2EE8-04A9-4800-BB32-722B72260AD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45_T_PGO_Hibiscus-Muse-Faces.pptx" id="{FD44498F-482F-4F9E-81B1-5997801C5709}" vid="{D77A0240-FC3B-48C6-9788-DF5B8B2B41D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124</TotalTime>
  <Words>352</Words>
  <Application>Microsoft Office PowerPoint</Application>
  <PresentationFormat>Widescreen</PresentationFormat>
  <Paragraphs>54</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Hibiscus &amp; Muse Faces</dc:title>
  <dc:creator>Christophe Barroche</dc:creator>
  <dc:description>© Copyright PresentationGo.com</dc:description>
  <cp:lastModifiedBy>Christophe Barroche</cp:lastModifiedBy>
  <cp:revision>9</cp:revision>
  <dcterms:created xsi:type="dcterms:W3CDTF">2024-03-21T22:33:44Z</dcterms:created>
  <dcterms:modified xsi:type="dcterms:W3CDTF">2024-03-22T02:15:34Z</dcterms:modified>
  <cp:category>Templates</cp:category>
</cp:coreProperties>
</file>