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6" autoAdjust="0"/>
    <p:restoredTop sz="96327" autoAdjust="0"/>
  </p:normalViewPr>
  <p:slideViewPr>
    <p:cSldViewPr snapToGrid="0">
      <p:cViewPr varScale="1">
        <p:scale>
          <a:sx n="153" d="100"/>
          <a:sy n="153" d="100"/>
        </p:scale>
        <p:origin x="510" y="126"/>
      </p:cViewPr>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467356" y="1044157"/>
            <a:ext cx="7257288" cy="1811792"/>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467354" y="2948024"/>
            <a:ext cx="7257289" cy="980848"/>
          </a:xfrm>
        </p:spPr>
        <p:txBody>
          <a:bodyPr>
            <a:normAutofit/>
          </a:bodyPr>
          <a:lstStyle>
            <a:lvl1pPr marL="0" indent="0" algn="ctr">
              <a:buNone/>
              <a:defRPr sz="2800">
                <a:solidFill>
                  <a:schemeClr val="accent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925568" y="179387"/>
            <a:ext cx="6428232" cy="1419227"/>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925568" y="1690688"/>
            <a:ext cx="6428232" cy="2576513"/>
          </a:xfrm>
        </p:spPr>
        <p:txBody>
          <a:bodyPr/>
          <a:lstStyle>
            <a:lvl1pPr>
              <a:defRPr>
                <a:solidFill>
                  <a:schemeClr val="accent1">
                    <a:lumMod val="50000"/>
                  </a:schemeClr>
                </a:solidFill>
              </a:defRPr>
            </a:lvl1pPr>
            <a:lvl2pPr>
              <a:defRPr>
                <a:solidFill>
                  <a:schemeClr val="accent1">
                    <a:lumMod val="50000"/>
                  </a:schemeClr>
                </a:solidFill>
              </a:defRPr>
            </a:lvl2pPr>
            <a:lvl3pPr>
              <a:defRPr>
                <a:solidFill>
                  <a:schemeClr val="accent1">
                    <a:lumMod val="50000"/>
                  </a:schemeClr>
                </a:solidFill>
              </a:defRPr>
            </a:lvl3pPr>
            <a:lvl4pPr>
              <a:defRPr>
                <a:solidFill>
                  <a:schemeClr val="accent1">
                    <a:lumMod val="50000"/>
                  </a:schemeClr>
                </a:solidFill>
              </a:defRPr>
            </a:lvl4pPr>
            <a:lvl5pPr>
              <a:defRPr>
                <a:solidFill>
                  <a:schemeClr val="accent1">
                    <a:lumMod val="5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179387"/>
            <a:ext cx="5755783" cy="1419227"/>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690689"/>
            <a:ext cx="5755783" cy="4486274"/>
          </a:xfrm>
        </p:spPr>
        <p:txBody>
          <a:bodyPr/>
          <a:lstStyle>
            <a:lvl1pPr>
              <a:defRPr>
                <a:solidFill>
                  <a:schemeClr val="accent1">
                    <a:lumMod val="50000"/>
                  </a:schemeClr>
                </a:solidFill>
              </a:defRPr>
            </a:lvl1pPr>
            <a:lvl2pPr>
              <a:defRPr>
                <a:solidFill>
                  <a:schemeClr val="accent1">
                    <a:lumMod val="50000"/>
                  </a:schemeClr>
                </a:solidFill>
              </a:defRPr>
            </a:lvl2pPr>
            <a:lvl3pPr>
              <a:defRPr>
                <a:solidFill>
                  <a:schemeClr val="accent1">
                    <a:lumMod val="50000"/>
                  </a:schemeClr>
                </a:solidFill>
              </a:defRPr>
            </a:lvl3pPr>
            <a:lvl4pPr>
              <a:defRPr>
                <a:solidFill>
                  <a:schemeClr val="accent1">
                    <a:lumMod val="50000"/>
                  </a:schemeClr>
                </a:solidFill>
              </a:defRPr>
            </a:lvl4pPr>
            <a:lvl5pPr>
              <a:defRPr>
                <a:solidFill>
                  <a:schemeClr val="accent1">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199" y="179386"/>
            <a:ext cx="7996707" cy="2676561"/>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199" y="2948023"/>
            <a:ext cx="4879849" cy="1871627"/>
          </a:xfrm>
        </p:spPr>
        <p:txBody>
          <a:bodyPr/>
          <a:lstStyle>
            <a:lvl1pPr marL="0" indent="0" algn="l">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179386"/>
            <a:ext cx="7996706" cy="2676561"/>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2948023"/>
            <a:ext cx="4879847" cy="2259851"/>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2645229"/>
            <a:ext cx="7336971" cy="1871209"/>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4608512"/>
            <a:ext cx="7336971" cy="1568450"/>
          </a:xfrm>
        </p:spPr>
        <p:txBody>
          <a:bodyPr/>
          <a:lstStyle>
            <a:lvl1pPr marL="0" indent="0" algn="l">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768350"/>
            <a:ext cx="1333500" cy="1333500"/>
          </a:xfrm>
          <a:prstGeom prst="ellipse">
            <a:avLst/>
          </a:prstGeom>
          <a:solidFill>
            <a:schemeClr val="accent1">
              <a:lumMod val="75000"/>
            </a:schemeClr>
          </a:solidFill>
        </p:spPr>
        <p:txBody>
          <a:bodyPr anchor="ctr">
            <a:normAutofit/>
          </a:bodyPr>
          <a:lstStyle>
            <a:lvl1pPr marL="0" indent="0" algn="ctr">
              <a:buNone/>
              <a:defRPr sz="1400">
                <a:solidFill>
                  <a:schemeClr val="bg1"/>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36800" y="1051152"/>
            <a:ext cx="1701800" cy="228600"/>
          </a:xfrm>
          <a:noFill/>
        </p:spPr>
        <p:txBody>
          <a:bodyPr anchor="ctr">
            <a:noAutofit/>
          </a:bodyPr>
          <a:lstStyle>
            <a:lvl1pPr marL="0" indent="0" algn="l">
              <a:buNone/>
              <a:defRPr sz="1200">
                <a:solidFill>
                  <a:schemeClr val="accent1">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36800" y="1278485"/>
            <a:ext cx="1701800" cy="228600"/>
          </a:xfrm>
          <a:noFill/>
        </p:spPr>
        <p:txBody>
          <a:bodyPr anchor="ctr">
            <a:noAutofit/>
          </a:bodyPr>
          <a:lstStyle>
            <a:lvl1pPr marL="0" indent="0" algn="l">
              <a:buNone/>
              <a:defRPr sz="1200">
                <a:solidFill>
                  <a:schemeClr val="accent1">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36800" y="1505818"/>
            <a:ext cx="1701800" cy="228600"/>
          </a:xfrm>
          <a:noFill/>
        </p:spPr>
        <p:txBody>
          <a:bodyPr anchor="ctr">
            <a:noAutofit/>
          </a:bodyPr>
          <a:lstStyle>
            <a:lvl1pPr marL="0" indent="0" algn="l">
              <a:buNone/>
              <a:defRPr sz="1200">
                <a:solidFill>
                  <a:schemeClr val="accent1">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lumMod val="5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lumMod val="5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50000"/>
                    <a:lumOff val="5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50000"/>
                    <a:lumOff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50000"/>
                    <a:lumOff val="5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a:t>
            </a:r>
          </a:p>
          <a:p>
            <a:r>
              <a:rPr lang="en-US" noProof="1"/>
              <a:t>Duis aute irure dolor in reprehenderit in voluptate velit esse cillum dolore eu.</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7C233B5C-A4A7-92BE-E0D4-B458BA5C02F2}"/>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4_T_PGO_Golden-Easter-Eggs.pptx" id="{4A0F0F98-948F-4DF6-B67D-8F7138433874}" vid="{4562017A-52D3-4B8B-B160-C1D4D8EECDE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4_T_PGO_Golden-Easter-Eggs.pptx" id="{4A0F0F98-948F-4DF6-B67D-8F7138433874}" vid="{3C69750D-F15A-4A94-AB7E-A11E63D7629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TotalTime>
  <Words>320</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Golden Easter Eggs</dc:title>
  <dc:creator>Christophe Barroche</dc:creator>
  <dc:description>© Copyright PresentationGo.com</dc:description>
  <cp:lastModifiedBy>Christophe Barroche</cp:lastModifiedBy>
  <cp:revision>4</cp:revision>
  <dcterms:created xsi:type="dcterms:W3CDTF">2024-03-18T15:21:34Z</dcterms:created>
  <dcterms:modified xsi:type="dcterms:W3CDTF">2024-03-18T16:17:46Z</dcterms:modified>
  <cp:category>Templates</cp:category>
</cp:coreProperties>
</file>