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48" autoAdjust="0"/>
    <p:restoredTop sz="96168" autoAdjust="0"/>
  </p:normalViewPr>
  <p:slideViewPr>
    <p:cSldViewPr snapToGrid="0">
      <p:cViewPr varScale="1">
        <p:scale>
          <a:sx n="147" d="100"/>
          <a:sy n="147" d="100"/>
        </p:scale>
        <p:origin x="148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581693"/>
            <a:ext cx="4200769" cy="2755232"/>
          </a:xfr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198" y="3497857"/>
            <a:ext cx="4200770" cy="980848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>
            <a:lvl1pPr>
              <a:defRPr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1621"/>
            <a:ext cx="5706979" cy="4067916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  <a:lvl2pPr>
              <a:defRPr>
                <a:solidFill>
                  <a:schemeClr val="tx2">
                    <a:lumMod val="75000"/>
                  </a:schemeClr>
                </a:solidFill>
              </a:defRPr>
            </a:lvl2pPr>
            <a:lvl3pPr>
              <a:defRPr>
                <a:solidFill>
                  <a:schemeClr val="tx2">
                    <a:lumMod val="75000"/>
                  </a:schemeClr>
                </a:solidFill>
              </a:defRPr>
            </a:lvl3pPr>
            <a:lvl4pPr>
              <a:defRPr>
                <a:solidFill>
                  <a:schemeClr val="tx2">
                    <a:lumMod val="75000"/>
                  </a:schemeClr>
                </a:solidFill>
              </a:defRPr>
            </a:lvl4pPr>
            <a:lvl5pPr>
              <a:defRPr>
                <a:solidFill>
                  <a:schemeClr val="tx2">
                    <a:lumMod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0779" y="365125"/>
            <a:ext cx="5723020" cy="132556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779" y="1771154"/>
            <a:ext cx="5723020" cy="4167633"/>
          </a:xfrm>
        </p:spPr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69"/>
            <a:ext cx="5543349" cy="2755232"/>
          </a:xfrm>
        </p:spPr>
        <p:txBody>
          <a:bodyPr anchor="b"/>
          <a:lstStyle>
            <a:lvl1pPr algn="l">
              <a:defRPr sz="6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589932"/>
            <a:ext cx="5543349" cy="115888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4">
                    <a:lumMod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68"/>
            <a:ext cx="5629977" cy="2755232"/>
          </a:xfrm>
        </p:spPr>
        <p:txBody>
          <a:bodyPr anchor="b"/>
          <a:lstStyle>
            <a:lvl1pPr>
              <a:defRPr sz="6000">
                <a:solidFill>
                  <a:schemeClr val="accent5">
                    <a:lumMod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589932"/>
            <a:ext cx="5629977" cy="1158883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5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4055" y="1973943"/>
            <a:ext cx="4779745" cy="2218930"/>
          </a:xfrm>
        </p:spPr>
        <p:txBody>
          <a:bodyPr anchor="b"/>
          <a:lstStyle>
            <a:lvl1pPr algn="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74055" y="4353806"/>
            <a:ext cx="4779745" cy="123131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tx1">
                    <a:lumMod val="60000"/>
                    <a:lumOff val="4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535412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119842" y="81821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19842" y="1045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19842" y="1272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9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>
                    <a:lumMod val="25000"/>
                  </a:schemeClr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59DB07F4-2F4D-4904-9DDA-6D453F791811}"/>
              </a:ext>
            </a:extLst>
          </p:cNvPr>
          <p:cNvSpPr txBox="1"/>
          <p:nvPr userDrawn="1"/>
        </p:nvSpPr>
        <p:spPr>
          <a:xfrm>
            <a:off x="7664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2">
                    <a:lumMod val="25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72303254-B5A5-44B0-8D71-FB4149C10B7E}"/>
              </a:ext>
            </a:extLst>
          </p:cNvPr>
          <p:cNvSpPr>
            <a:spLocks noGrp="1"/>
          </p:cNvSpPr>
          <p:nvPr userDrawn="1">
            <p:ph type="body" sz="quarter" idx="12" hasCustomPrompt="1"/>
          </p:nvPr>
        </p:nvSpPr>
        <p:spPr>
          <a:xfrm>
            <a:off x="768526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793780E-9A94-4D66-9FC2-734AC5AEF5F1}"/>
              </a:ext>
            </a:extLst>
          </p:cNvPr>
          <p:cNvSpPr/>
          <p:nvPr userDrawn="1"/>
        </p:nvSpPr>
        <p:spPr>
          <a:xfrm>
            <a:off x="-12701" y="7007226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>
                    <a:lumMod val="50000"/>
                  </a:schemeClr>
                </a:solidFill>
                <a:effectLst/>
                <a:latin typeface="Open Sans" panose="020B060603050402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432F9B4-C534-44E7-8E53-6B3CF87C8383}"/>
              </a:ext>
            </a:extLst>
          </p:cNvPr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6BD643E-9383-4DCE-97E0-18B6179C2E33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3C47BF03-421F-44AE-8D61-516BA442BCFD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25AF704-0297-4965-ABDA-DCACCBDEC4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1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2">
              <a:lumMod val="20000"/>
              <a:lumOff val="80000"/>
            </a:schemeClr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199" y="1441291"/>
            <a:ext cx="4200769" cy="1895633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198" y="3429000"/>
            <a:ext cx="4200770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t>6</a:t>
            </a:fld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BBBBC7E0-EDE5-2030-A067-9AFA4295A1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E7B7AE20-4734-48F6-9B03-936A83AA8E0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Pastel Playhouse">
      <a:dk1>
        <a:srgbClr val="662F40"/>
      </a:dk1>
      <a:lt1>
        <a:srgbClr val="F8F4F2"/>
      </a:lt1>
      <a:dk2>
        <a:srgbClr val="B32A12"/>
      </a:dk2>
      <a:lt2>
        <a:srgbClr val="CAE1E5"/>
      </a:lt2>
      <a:accent1>
        <a:srgbClr val="F0722E"/>
      </a:accent1>
      <a:accent2>
        <a:srgbClr val="A389AF"/>
      </a:accent2>
      <a:accent3>
        <a:srgbClr val="FC9D6A"/>
      </a:accent3>
      <a:accent4>
        <a:srgbClr val="C8AEE6"/>
      </a:accent4>
      <a:accent5>
        <a:srgbClr val="FAABA1"/>
      </a:accent5>
      <a:accent6>
        <a:srgbClr val="F4C7CC"/>
      </a:accent6>
      <a:hlink>
        <a:srgbClr val="C8AEE6"/>
      </a:hlink>
      <a:folHlink>
        <a:srgbClr val="A389A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3_T_PGO_Pastel-Bunnies.pptx" id="{E8F65DD0-99BC-4060-A209-C8D67BF08B0C}" vid="{6A0A2AC3-C8C3-4021-A8B9-D73FC7D965BF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3_T_PGO_Pastel-Bunnies.pptx" id="{E8F65DD0-99BC-4060-A209-C8D67BF08B0C}" vid="{853A13D8-6EC6-4B98-88DD-728ED6D6F47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</TotalTime>
  <Words>324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Pastel Bunnies</dc:title>
  <dc:creator>Christophe Barroche</dc:creator>
  <dc:description>© Copyright PresentationGo.com</dc:description>
  <cp:lastModifiedBy>Christophe Barroche</cp:lastModifiedBy>
  <cp:revision>7</cp:revision>
  <dcterms:created xsi:type="dcterms:W3CDTF">2024-03-15T21:16:54Z</dcterms:created>
  <dcterms:modified xsi:type="dcterms:W3CDTF">2024-03-15T22:08:18Z</dcterms:modified>
  <cp:category>Templates</cp:category>
</cp:coreProperties>
</file>